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qaXxPf8ucHTM0PQRJimIHKltG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39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25csar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20center.padlet.org/pbase/p7eklmumt6rtj71q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https://learn.k20center.ou.edu/tech-tool/612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u="sng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https://tinyurl.com/325csar4</a:t>
            </a:r>
            <a:r>
              <a:rPr lang="en" sz="1100">
                <a:solidFill>
                  <a:srgbClr val="0070C0"/>
                </a:solidFill>
              </a:rPr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https://learn.k20center.ou.edu/tech-tool/612 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https://learn.k20center.ou.edu/tech-tool/1077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K20 Center. (n.d.). Partner Speaks. Strategies. https://learn.k20center.ou.edu/strategy/62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https://k20center.padlet.org/pbase/p7eklmumt6rtj71q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u="sng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https://k20center.padlet.org/pbase/p7eklmumt6rtj71q</a:t>
            </a:r>
            <a:endParaRPr sz="110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0" i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https://www.youtube.com/watch?v=52Dhed2QwAo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K20 Center. (n.d.). 30-Second Expert. Strategies. https://learn.k20center.ou.edu/strategy/1048</a:t>
            </a: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6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5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7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" name="Google Shape;1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5" name="Google Shape;35;p22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23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47" name="Google Shape;47;p24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anva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tinyurl.com/325csar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20center.padlet.org/pbase/p7eklmumt6rtj71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2Dhed2QwA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Connecting Classmates:</a:t>
            </a:r>
            <a:endParaRPr/>
          </a:p>
        </p:txBody>
      </p:sp>
      <p:sp>
        <p:nvSpPr>
          <p:cNvPr id="80" name="Google Shape;80;p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How Social Media Can Build a Stronger Community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Canva Time</a:t>
            </a:r>
            <a:endParaRPr/>
          </a:p>
        </p:txBody>
      </p: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Roboto Medium"/>
              <a:buAutoNum type="arabicPeriod"/>
            </a:pPr>
            <a:r>
              <a:rPr lang="en" sz="2400">
                <a:solidFill>
                  <a:srgbClr val="222222"/>
                </a:solidFill>
              </a:rPr>
              <a:t>Go to </a:t>
            </a:r>
            <a:r>
              <a:rPr lang="en" sz="2400" u="sng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Canva.com</a:t>
            </a:r>
            <a:endParaRPr sz="2400">
              <a:solidFill>
                <a:srgbClr val="0070C0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Roboto Medium"/>
              <a:buAutoNum type="arabicPeriod"/>
            </a:pPr>
            <a:r>
              <a:rPr lang="en" sz="2400">
                <a:solidFill>
                  <a:srgbClr val="222222"/>
                </a:solidFill>
              </a:rPr>
              <a:t>If you have Canva account, select “Log in”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Roboto Medium"/>
              <a:buAutoNum type="arabicPeriod"/>
            </a:pPr>
            <a:r>
              <a:rPr lang="en" sz="2400">
                <a:solidFill>
                  <a:srgbClr val="222222"/>
                </a:solidFill>
              </a:rPr>
              <a:t>If you do not have a Canva account, select “Sign up” and follow the prompts to set up a free account.</a:t>
            </a:r>
            <a:endParaRPr sz="2400">
              <a:solidFill>
                <a:srgbClr val="222222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Roboto Medium"/>
              <a:buAutoNum type="arabicPeriod"/>
            </a:pPr>
            <a:r>
              <a:rPr lang="en" sz="2400">
                <a:solidFill>
                  <a:srgbClr val="222222"/>
                </a:solidFill>
              </a:rPr>
              <a:t>Follow this link to access your template: </a:t>
            </a:r>
            <a:r>
              <a:rPr lang="en" sz="2400" u="sng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https://tinyurl.com/325csar4</a:t>
            </a:r>
            <a:r>
              <a:rPr lang="en" sz="2400">
                <a:solidFill>
                  <a:srgbClr val="0070C0"/>
                </a:solidFill>
              </a:rPr>
              <a:t> </a:t>
            </a:r>
            <a:endParaRPr sz="240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40" name="Google Shape;140;p10" descr="A blue and yellow paint brush strok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7495" y="210793"/>
            <a:ext cx="1598823" cy="1598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000"/>
              <a:t>On the left side of your screen, select “ Uploads.”</a:t>
            </a: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000"/>
              <a:t>At the top of the menu, select “Record Yourself.”</a:t>
            </a: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000"/>
              <a:t>A menu should appear in the top left corner of your screen. Select “Camera” and make sure your visual and audio selections are correct.</a:t>
            </a: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000"/>
              <a:t>Select “Record” at the bottom of your screen when you are ready to record your video. Your video should be 60 seconds or less.</a:t>
            </a: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000"/>
              <a:t>You may playback your video or rerecord until you are satisfied with your product.</a:t>
            </a: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000"/>
              <a:t>Move you video to the best spot on your page when you are done.</a:t>
            </a: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Record Your Video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59999"/>
              <a:buFont typeface="Calibri"/>
              <a:buAutoNum type="arabicPeriod"/>
            </a:pPr>
            <a:r>
              <a:rPr lang="en"/>
              <a:t>When you are satisfied with your page and video, select the “Share” button in the top right corner of your screen.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59999"/>
              <a:buFont typeface="Calibri"/>
              <a:buAutoNum type="arabicPeriod"/>
            </a:pPr>
            <a:r>
              <a:rPr lang="en"/>
              <a:t>Under “Collaboration link” make sure your settings are: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60000"/>
              <a:buAutoNum type="alphaLcParenR"/>
            </a:pPr>
            <a:r>
              <a:rPr lang="en"/>
              <a:t>“Anyone with the link”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60000"/>
              <a:buAutoNum type="alphaLcParenR"/>
            </a:pPr>
            <a:r>
              <a:rPr lang="en"/>
              <a:t>“Can view”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59999"/>
              <a:buFont typeface="Calibri"/>
              <a:buAutoNum type="arabicPeriod"/>
            </a:pPr>
            <a:r>
              <a:rPr lang="en"/>
              <a:t>Select “Copy link”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59999"/>
              <a:buFont typeface="Calibri"/>
              <a:buAutoNum type="arabicPeriod"/>
            </a:pPr>
            <a:r>
              <a:rPr lang="en"/>
              <a:t>Navigate to Padlet using this link: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59999"/>
              <a:buFont typeface="Calibri"/>
              <a:buAutoNum type="arabicPeriod"/>
            </a:pPr>
            <a:r>
              <a:rPr lang="en"/>
              <a:t>Create a post on the Padlet board by selecting the “+” sign in the bottom right corner.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59999"/>
              <a:buFont typeface="Calibri"/>
              <a:buAutoNum type="arabicPeriod"/>
            </a:pPr>
            <a:r>
              <a:rPr lang="en"/>
              <a:t>Title your post.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59999"/>
              <a:buFont typeface="Calibri"/>
              <a:buAutoNum type="arabicPeriod"/>
            </a:pPr>
            <a:r>
              <a:rPr lang="en"/>
              <a:t>Add the link to your Canva page by selecting the link symbol and pasting your link where it says, “Paste or type link here”.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59999"/>
              <a:buFont typeface="Calibri"/>
              <a:buAutoNum type="arabicPeriod"/>
            </a:pPr>
            <a:r>
              <a:rPr lang="en"/>
              <a:t>When you are done, add your post to the board.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59999"/>
              <a:buFont typeface="Calibri"/>
              <a:buNone/>
            </a:pP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60000"/>
              <a:buNone/>
            </a:pPr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Move Your Page to Padlet</a:t>
            </a:r>
            <a:endParaRPr/>
          </a:p>
        </p:txBody>
      </p:sp>
      <p:pic>
        <p:nvPicPr>
          <p:cNvPr id="153" name="Google Shape;153;p12" descr="A colorful logo with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696" y="307247"/>
            <a:ext cx="106278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body" idx="1"/>
          </p:nvPr>
        </p:nvSpPr>
        <p:spPr>
          <a:xfrm>
            <a:off x="409492" y="1237789"/>
            <a:ext cx="7939378" cy="381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5207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333"/>
              <a:buFont typeface="Arial"/>
              <a:buChar char="•"/>
            </a:pPr>
            <a:r>
              <a:rPr lang="en" sz="6000"/>
              <a:t>Who will volunteer to share their video with the class?</a:t>
            </a:r>
            <a:endParaRPr sz="6000"/>
          </a:p>
          <a:p>
            <a:pPr marL="5207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333"/>
              <a:buFont typeface="Arial"/>
              <a:buChar char="•"/>
            </a:pPr>
            <a:r>
              <a:rPr lang="en" sz="6000"/>
              <a:t>Next steps:</a:t>
            </a:r>
            <a:endParaRPr sz="6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▪"/>
            </a:pPr>
            <a:r>
              <a:rPr lang="en" sz="6000"/>
              <a:t>View three classmates’ videos.</a:t>
            </a:r>
            <a:endParaRPr sz="6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▪"/>
            </a:pPr>
            <a:r>
              <a:rPr lang="en" sz="6000"/>
              <a:t>Post one video responding to a classmate.</a:t>
            </a:r>
            <a:endParaRPr sz="6000"/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833"/>
              <a:buFont typeface="Courier New"/>
              <a:buChar char="o"/>
            </a:pPr>
            <a:r>
              <a:rPr lang="en" sz="6000"/>
              <a:t>Select the “+” next to “Add a comment”.</a:t>
            </a:r>
            <a:endParaRPr/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833"/>
              <a:buFont typeface="Courier New"/>
              <a:buChar char="o"/>
            </a:pPr>
            <a:r>
              <a:rPr lang="en" sz="6000"/>
              <a:t>Select “Video recorder” to record your response.</a:t>
            </a:r>
            <a:endParaRPr sz="6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▪"/>
            </a:pPr>
            <a:r>
              <a:rPr lang="en" sz="6000"/>
              <a:t>Post one positive comment responding to a classmate.</a:t>
            </a:r>
            <a:endParaRPr sz="6000"/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833"/>
              <a:buFont typeface="Courier New"/>
              <a:buChar char="o"/>
            </a:pPr>
            <a:r>
              <a:rPr lang="en" sz="6000"/>
              <a:t>Type in the “Add a comment” box.</a:t>
            </a:r>
            <a:endParaRPr sz="6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▪"/>
            </a:pPr>
            <a:r>
              <a:rPr lang="en" sz="6000"/>
              <a:t>Post one clarifying question responding to a classmate.</a:t>
            </a:r>
            <a:endParaRPr sz="6000"/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833"/>
              <a:buFont typeface="Courier New"/>
              <a:buChar char="o"/>
            </a:pPr>
            <a:r>
              <a:rPr lang="en" sz="6000"/>
              <a:t>Clarify something you were curious about after viewing the video in the “Add a comment” box.</a:t>
            </a:r>
            <a:endParaRPr sz="6000"/>
          </a:p>
          <a:p>
            <a:pPr marL="13716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250000"/>
              <a:buNone/>
            </a:pPr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457200" y="25158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Share, View and Post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 txBox="1">
            <a:spLocks noGrp="1"/>
          </p:cNvSpPr>
          <p:nvPr>
            <p:ph type="title"/>
          </p:nvPr>
        </p:nvSpPr>
        <p:spPr>
          <a:xfrm>
            <a:off x="628650" y="-822722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3600"/>
              <a:t>Exit Ticket</a:t>
            </a:r>
            <a:endParaRPr sz="3600"/>
          </a:p>
        </p:txBody>
      </p:sp>
      <p:sp>
        <p:nvSpPr>
          <p:cNvPr id="165" name="Google Shape;165;p14"/>
          <p:cNvSpPr txBox="1">
            <a:spLocks noGrp="1"/>
          </p:cNvSpPr>
          <p:nvPr>
            <p:ph type="body" idx="1"/>
          </p:nvPr>
        </p:nvSpPr>
        <p:spPr>
          <a:xfrm>
            <a:off x="628649" y="1488281"/>
            <a:ext cx="8364275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How does social media help build relationships and community? </a:t>
            </a:r>
            <a:endParaRPr sz="2400"/>
          </a:p>
          <a:p>
            <a:pPr marL="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66" name="Google Shape;16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450" y="2073075"/>
            <a:ext cx="3329848" cy="190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1650" y="2073087"/>
            <a:ext cx="2427699" cy="16073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3460" y="2266500"/>
            <a:ext cx="2595292" cy="190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How does social media help build relationships and community?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515217" y="483056"/>
            <a:ext cx="7760418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Lesson Objectives</a:t>
            </a:r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503234" y="1561839"/>
            <a:ext cx="8155735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10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"/>
              <a:t>Understand how video technology can be used in and out of the classroom</a:t>
            </a:r>
            <a:endParaRPr/>
          </a:p>
          <a:p>
            <a:pPr marL="457200" lvl="0" indent="-3810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"/>
              <a:t>Communicate clearly using Canva and Padlet</a:t>
            </a:r>
            <a:endParaRPr/>
          </a:p>
          <a:p>
            <a:pPr marL="457200" lvl="0" indent="-3810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"/>
              <a:t>Listen and learn about peers through the use of Canva and Padlet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44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457200" y="1150325"/>
            <a:ext cx="7182770" cy="384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3160"/>
              <a:buFont typeface="Arial"/>
              <a:buChar char="•"/>
            </a:pPr>
            <a:r>
              <a:rPr lang="en"/>
              <a:t>At your desk, you will find a folded piece of cardstock. </a:t>
            </a:r>
            <a:endParaRPr/>
          </a:p>
          <a:p>
            <a:pPr marL="457200" lvl="0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3160"/>
              <a:buFont typeface="Arial"/>
              <a:buChar char="•"/>
            </a:pPr>
            <a:r>
              <a:rPr lang="en"/>
              <a:t>Please put your name on one side in bold letters and answer the following questions on the back: </a:t>
            </a:r>
            <a:endParaRPr/>
          </a:p>
          <a:p>
            <a:pPr marL="914400" lvl="0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3160"/>
              <a:buFont typeface="Noto Sans Symbols"/>
              <a:buChar char="▪"/>
            </a:pPr>
            <a:r>
              <a:rPr lang="en"/>
              <a:t>How many years have you lived in this town?</a:t>
            </a:r>
            <a:endParaRPr/>
          </a:p>
          <a:p>
            <a:pPr marL="914400" lvl="0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83160"/>
              <a:buFont typeface="Noto Sans Symbols"/>
              <a:buChar char="▪"/>
            </a:pPr>
            <a:r>
              <a:rPr lang="en"/>
              <a:t>What is your favorite activity or hobby? </a:t>
            </a:r>
            <a:endParaRPr/>
          </a:p>
          <a:p>
            <a:pPr marL="914400" lvl="0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83160"/>
              <a:buFont typeface="Noto Sans Symbols"/>
              <a:buChar char="▪"/>
            </a:pPr>
            <a:r>
              <a:rPr lang="en"/>
              <a:t>What is your favorite genre, novel, short story, poem, or play?</a:t>
            </a:r>
            <a:endParaRPr/>
          </a:p>
          <a:p>
            <a:pPr marL="914400" lvl="0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83160"/>
              <a:buFont typeface="Noto Sans Symbols"/>
              <a:buChar char="▪"/>
            </a:pPr>
            <a:r>
              <a:rPr lang="en"/>
              <a:t>What is your favorite part of ELA:  reading, writing, listening, speaking, or viewing? </a:t>
            </a:r>
            <a:endParaRPr/>
          </a:p>
          <a:p>
            <a:pPr marL="914400" lvl="0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83160"/>
              <a:buFont typeface="Noto Sans Symbols"/>
              <a:buChar char="▪"/>
            </a:pPr>
            <a:r>
              <a:rPr lang="en"/>
              <a:t>What is most important to you as a student in this class?</a:t>
            </a:r>
            <a:endParaRPr/>
          </a:p>
          <a:p>
            <a:pPr marL="914400" lvl="0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83160"/>
              <a:buFont typeface="Noto Sans Symbols"/>
              <a:buChar char="▪"/>
            </a:pPr>
            <a:r>
              <a:rPr lang="en"/>
              <a:t>What is your favorite type of social media?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None/>
            </a:pPr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457200" y="14822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“All About Me” Name Tents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>
            <a:spLocks noGrp="1"/>
          </p:cNvSpPr>
          <p:nvPr>
            <p:ph type="body" idx="1"/>
          </p:nvPr>
        </p:nvSpPr>
        <p:spPr>
          <a:xfrm>
            <a:off x="457200" y="1070042"/>
            <a:ext cx="5156100" cy="3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207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en"/>
              <a:t>Choose a partner. </a:t>
            </a:r>
            <a:endParaRPr/>
          </a:p>
          <a:p>
            <a:pPr marL="5207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en"/>
              <a:t>Share the information from your “All About Me” Name Tent while your partner listens.</a:t>
            </a:r>
            <a:endParaRPr/>
          </a:p>
          <a:p>
            <a:pPr marL="5207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en"/>
              <a:t>Switch places.</a:t>
            </a:r>
            <a:endParaRPr/>
          </a:p>
          <a:p>
            <a:pPr marL="5207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en"/>
              <a:t>Each person shares one detail about their partner’s name tent while using their partner’s name: 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en"/>
              <a:t>My partner is Joey, and Joey likes the novel </a:t>
            </a:r>
            <a:r>
              <a:rPr lang="en" i="1"/>
              <a:t>Fahrenheit 451 </a:t>
            </a:r>
            <a:r>
              <a:rPr lang="en"/>
              <a:t>by Ray Bradbury. </a:t>
            </a:r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title"/>
          </p:nvPr>
        </p:nvSpPr>
        <p:spPr>
          <a:xfrm>
            <a:off x="457200" y="1779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Partner Speaks</a:t>
            </a:r>
            <a:endParaRPr/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3300" y="1164647"/>
            <a:ext cx="3225900" cy="322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body" idx="1"/>
          </p:nvPr>
        </p:nvSpPr>
        <p:spPr>
          <a:xfrm>
            <a:off x="286247" y="1317938"/>
            <a:ext cx="7275600" cy="307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97218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600"/>
              <a:t>WHAT social media platforms do you use?</a:t>
            </a:r>
            <a:endParaRPr sz="2600"/>
          </a:p>
          <a:p>
            <a:pPr marL="597218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600"/>
              <a:t>WHOM do you communicate with regularly? </a:t>
            </a:r>
            <a:endParaRPr sz="2600"/>
          </a:p>
          <a:p>
            <a:pPr marL="597218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600"/>
              <a:t>WHY do you use this platform? </a:t>
            </a:r>
            <a:endParaRPr/>
          </a:p>
          <a:p>
            <a:pPr marL="940118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"/>
              <a:t>Example: </a:t>
            </a:r>
            <a:endParaRPr/>
          </a:p>
          <a:p>
            <a:pPr marL="1397318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Facebook is my favorite platform. </a:t>
            </a:r>
            <a:endParaRPr/>
          </a:p>
          <a:p>
            <a:pPr marL="1397318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I communicate with my friends, family and a few groups I have joined. </a:t>
            </a:r>
            <a:endParaRPr/>
          </a:p>
          <a:p>
            <a:pPr marL="1397318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I like that I can use gifs, emojis, videos, etc. </a:t>
            </a:r>
            <a:endParaRPr/>
          </a:p>
          <a:p>
            <a:pPr marL="597218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None/>
            </a:pPr>
            <a:endParaRPr sz="2600"/>
          </a:p>
          <a:p>
            <a:pPr marL="28575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00"/>
              <a:buFont typeface="Courier New"/>
              <a:buNone/>
            </a:pPr>
            <a:endParaRPr sz="1500" i="1"/>
          </a:p>
          <a:p>
            <a:pPr marL="8001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ourier New"/>
              <a:buNone/>
            </a:pPr>
            <a:endParaRPr/>
          </a:p>
        </p:txBody>
      </p:sp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Social Media:  What/Who/Why?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>
            <a:spLocks noGrp="1"/>
          </p:cNvSpPr>
          <p:nvPr>
            <p:ph type="body" idx="1"/>
          </p:nvPr>
        </p:nvSpPr>
        <p:spPr>
          <a:xfrm>
            <a:off x="457200" y="1213099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sz="2000"/>
              <a:t>Use the Padlet link or QR code to post your answer.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sz="2000" u="sng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https://k20center.padlet.org/pbase/p7eklmumt6rtj71q</a:t>
            </a:r>
            <a:endParaRPr sz="200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400"/>
          </a:p>
        </p:txBody>
      </p:sp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View Results</a:t>
            </a:r>
            <a:endParaRPr/>
          </a:p>
        </p:txBody>
      </p:sp>
      <p:pic>
        <p:nvPicPr>
          <p:cNvPr id="118" name="Google Shape;11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0273" y="1309352"/>
            <a:ext cx="1056515" cy="106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2394392"/>
            <a:ext cx="5791702" cy="2145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>
            <a:spLocks noGrp="1"/>
          </p:cNvSpPr>
          <p:nvPr>
            <p:ph type="body" idx="1"/>
          </p:nvPr>
        </p:nvSpPr>
        <p:spPr>
          <a:xfrm>
            <a:off x="457200" y="1237168"/>
            <a:ext cx="7321506" cy="350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" sz="2400"/>
              <a:t>Be prepared to share as many details from the video as possible.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</p:txBody>
      </p: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" sz="2800" b="0" i="0" u="sng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 Yourself Canva Design Skills for Students video</a:t>
            </a:r>
            <a:endParaRPr sz="4400">
              <a:solidFill>
                <a:srgbClr val="0070C0"/>
              </a:solidFill>
            </a:endParaRPr>
          </a:p>
        </p:txBody>
      </p:sp>
      <p:pic>
        <p:nvPicPr>
          <p:cNvPr id="126" name="Google Shape;126;p8" descr="Record Yourself  | Canva Design Skills for Students | Canva for Educ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8579" y="1422867"/>
            <a:ext cx="4066842" cy="2297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30-Second Expert</a:t>
            </a:r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body" idx="1"/>
          </p:nvPr>
        </p:nvSpPr>
        <p:spPr>
          <a:xfrm>
            <a:off x="170952" y="1164647"/>
            <a:ext cx="6579705" cy="353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508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 sz="2400"/>
              <a:t>What did you learn from the Canva video?</a:t>
            </a:r>
            <a:endParaRPr sz="2400"/>
          </a:p>
          <a:p>
            <a:pPr marL="91440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8"/>
              <a:buFont typeface="Noto Sans Symbols"/>
              <a:buChar char="▪"/>
            </a:pPr>
            <a:r>
              <a:rPr lang="en" sz="2400"/>
              <a:t>Get together with your previous partner. </a:t>
            </a:r>
            <a:endParaRPr sz="2400"/>
          </a:p>
          <a:p>
            <a:pPr marL="914400" lvl="1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968"/>
              <a:buFont typeface="Noto Sans Symbols"/>
              <a:buChar char="▪"/>
            </a:pPr>
            <a:r>
              <a:rPr lang="en" sz="2400"/>
              <a:t>The first person will take 30 seconds to share everything they learned from the video. </a:t>
            </a:r>
            <a:endParaRPr sz="2400"/>
          </a:p>
          <a:p>
            <a:pPr marL="914400" lvl="1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968"/>
              <a:buFont typeface="Noto Sans Symbols"/>
              <a:buChar char="▪"/>
            </a:pPr>
            <a:r>
              <a:rPr lang="en" sz="2400"/>
              <a:t>Switch places. </a:t>
            </a:r>
            <a:endParaRPr sz="2400"/>
          </a:p>
          <a:p>
            <a:pPr marL="914400" lvl="1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968"/>
              <a:buFont typeface="Noto Sans Symbols"/>
              <a:buChar char="▪"/>
            </a:pPr>
            <a:r>
              <a:rPr lang="en" sz="2400"/>
              <a:t>The second person will repeat what they heard and add anything else they learned from the video. </a:t>
            </a:r>
            <a:endParaRPr sz="2400"/>
          </a:p>
          <a:p>
            <a:pPr marL="914400" lvl="1" indent="-355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968"/>
              <a:buFont typeface="Noto Sans Symbols"/>
              <a:buChar char="▪"/>
            </a:pPr>
            <a:r>
              <a:rPr lang="en" sz="2400"/>
              <a:t>Questions? </a:t>
            </a:r>
            <a:endParaRPr sz="2400"/>
          </a:p>
        </p:txBody>
      </p:sp>
      <p:pic>
        <p:nvPicPr>
          <p:cNvPr id="133" name="Google Shape;13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7900" y="1348852"/>
            <a:ext cx="3116100" cy="2268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Office PowerPoint</Application>
  <PresentationFormat>On-screen Show (16:9)</PresentationFormat>
  <Paragraphs>96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Noto Sans Symbols</vt:lpstr>
      <vt:lpstr>Roboto Medium</vt:lpstr>
      <vt:lpstr>Times</vt:lpstr>
      <vt:lpstr>LEARN theme</vt:lpstr>
      <vt:lpstr>Connecting Classmates:</vt:lpstr>
      <vt:lpstr>Essential Question</vt:lpstr>
      <vt:lpstr>Lesson Objectives</vt:lpstr>
      <vt:lpstr>“All About Me” Name Tents</vt:lpstr>
      <vt:lpstr>Partner Speaks</vt:lpstr>
      <vt:lpstr>Social Media:  What/Who/Why? </vt:lpstr>
      <vt:lpstr>View Results</vt:lpstr>
      <vt:lpstr>Record Yourself Canva Design Skills for Students video</vt:lpstr>
      <vt:lpstr>30-Second Expert</vt:lpstr>
      <vt:lpstr>Canva Time</vt:lpstr>
      <vt:lpstr>Record Your Video</vt:lpstr>
      <vt:lpstr>Move Your Page to Padlet</vt:lpstr>
      <vt:lpstr>Share, View and Post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Bracken, Pam</cp:lastModifiedBy>
  <cp:revision>1</cp:revision>
  <dcterms:modified xsi:type="dcterms:W3CDTF">2024-09-17T14:56:46Z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