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5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VY7faTXUxMp9TgZgoZEpACXhb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3E880-FF3C-494E-9317-A398BD83B396}" v="2" dt="2022-07-05T13:34:11.305"/>
  </p1510:revLst>
</p1510:revInfo>
</file>

<file path=ppt/tableStyles.xml><?xml version="1.0" encoding="utf-8"?>
<a:tblStyleLst xmlns:a="http://schemas.openxmlformats.org/drawingml/2006/main" def="{5E9B293A-7D50-4A22-8A31-A78DB0E42953}">
  <a:tblStyle styleId="{5E9B293A-7D50-4A22-8A31-A78DB0E4295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>
      <p:cViewPr varScale="1">
        <p:scale>
          <a:sx n="225" d="100"/>
          <a:sy n="225" d="100"/>
        </p:scale>
        <p:origin x="36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B283E880-FF3C-494E-9317-A398BD83B396}"/>
    <pc:docChg chg="custSel modSld">
      <pc:chgData name="Peters, Daniella M." userId="87fb469b-cd7a-4b12-a1ae-bba5f0610088" providerId="ADAL" clId="{B283E880-FF3C-494E-9317-A398BD83B396}" dt="2022-07-05T13:33:28.608" v="193" actId="20577"/>
      <pc:docMkLst>
        <pc:docMk/>
      </pc:docMkLst>
      <pc:sldChg chg="addSp delSp modSp mod delAnim modAnim modNotesTx">
        <pc:chgData name="Peters, Daniella M." userId="87fb469b-cd7a-4b12-a1ae-bba5f0610088" providerId="ADAL" clId="{B283E880-FF3C-494E-9317-A398BD83B396}" dt="2022-07-05T13:32:45.986" v="178" actId="114"/>
        <pc:sldMkLst>
          <pc:docMk/>
          <pc:sldMk cId="0" sldId="258"/>
        </pc:sldMkLst>
        <pc:spChg chg="mod">
          <ac:chgData name="Peters, Daniella M." userId="87fb469b-cd7a-4b12-a1ae-bba5f0610088" providerId="ADAL" clId="{B283E880-FF3C-494E-9317-A398BD83B396}" dt="2022-07-05T13:28:53.585" v="27" actId="1036"/>
          <ac:spMkLst>
            <pc:docMk/>
            <pc:sldMk cId="0" sldId="258"/>
            <ac:spMk id="100" creationId="{00000000-0000-0000-0000-000000000000}"/>
          </ac:spMkLst>
        </pc:spChg>
        <pc:picChg chg="del">
          <ac:chgData name="Peters, Daniella M." userId="87fb469b-cd7a-4b12-a1ae-bba5f0610088" providerId="ADAL" clId="{B283E880-FF3C-494E-9317-A398BD83B396}" dt="2022-07-05T13:27:33.318" v="2" actId="478"/>
          <ac:picMkLst>
            <pc:docMk/>
            <pc:sldMk cId="0" sldId="258"/>
            <ac:picMk id="2" creationId="{BC3CFA9E-8B3A-4BCF-9378-D576402745D0}"/>
          </ac:picMkLst>
        </pc:picChg>
        <pc:picChg chg="add mod">
          <ac:chgData name="Peters, Daniella M." userId="87fb469b-cd7a-4b12-a1ae-bba5f0610088" providerId="ADAL" clId="{B283E880-FF3C-494E-9317-A398BD83B396}" dt="2022-07-05T13:31:09.995" v="86" actId="1035"/>
          <ac:picMkLst>
            <pc:docMk/>
            <pc:sldMk cId="0" sldId="258"/>
            <ac:picMk id="3" creationId="{AC1C6B6C-EE3A-0373-534D-B6D01C28081F}"/>
          </ac:picMkLst>
        </pc:picChg>
      </pc:sldChg>
      <pc:sldChg chg="modSp mod">
        <pc:chgData name="Peters, Daniella M." userId="87fb469b-cd7a-4b12-a1ae-bba5f0610088" providerId="ADAL" clId="{B283E880-FF3C-494E-9317-A398BD83B396}" dt="2022-07-05T13:27:05.440" v="0" actId="948"/>
        <pc:sldMkLst>
          <pc:docMk/>
          <pc:sldMk cId="0" sldId="259"/>
        </pc:sldMkLst>
        <pc:spChg chg="mod">
          <ac:chgData name="Peters, Daniella M." userId="87fb469b-cd7a-4b12-a1ae-bba5f0610088" providerId="ADAL" clId="{B283E880-FF3C-494E-9317-A398BD83B396}" dt="2022-07-05T13:27:05.440" v="0" actId="948"/>
          <ac:spMkLst>
            <pc:docMk/>
            <pc:sldMk cId="0" sldId="259"/>
            <ac:spMk id="108" creationId="{00000000-0000-0000-0000-000000000000}"/>
          </ac:spMkLst>
        </pc:spChg>
      </pc:sldChg>
      <pc:sldChg chg="modSp mod">
        <pc:chgData name="Peters, Daniella M." userId="87fb469b-cd7a-4b12-a1ae-bba5f0610088" providerId="ADAL" clId="{B283E880-FF3C-494E-9317-A398BD83B396}" dt="2022-07-05T13:27:14.176" v="1" actId="948"/>
        <pc:sldMkLst>
          <pc:docMk/>
          <pc:sldMk cId="0" sldId="260"/>
        </pc:sldMkLst>
        <pc:spChg chg="mod">
          <ac:chgData name="Peters, Daniella M." userId="87fb469b-cd7a-4b12-a1ae-bba5f0610088" providerId="ADAL" clId="{B283E880-FF3C-494E-9317-A398BD83B396}" dt="2022-07-05T13:27:14.176" v="1" actId="948"/>
          <ac:spMkLst>
            <pc:docMk/>
            <pc:sldMk cId="0" sldId="260"/>
            <ac:spMk id="114" creationId="{00000000-0000-0000-0000-000000000000}"/>
          </ac:spMkLst>
        </pc:spChg>
      </pc:sldChg>
      <pc:sldChg chg="modSp mod">
        <pc:chgData name="Peters, Daniella M." userId="87fb469b-cd7a-4b12-a1ae-bba5f0610088" providerId="ADAL" clId="{B283E880-FF3C-494E-9317-A398BD83B396}" dt="2022-07-05T13:33:28.608" v="193" actId="20577"/>
        <pc:sldMkLst>
          <pc:docMk/>
          <pc:sldMk cId="1715082932" sldId="266"/>
        </pc:sldMkLst>
        <pc:spChg chg="mod">
          <ac:chgData name="Peters, Daniella M." userId="87fb469b-cd7a-4b12-a1ae-bba5f0610088" providerId="ADAL" clId="{B283E880-FF3C-494E-9317-A398BD83B396}" dt="2022-07-05T13:33:28.608" v="193" actId="20577"/>
          <ac:spMkLst>
            <pc:docMk/>
            <pc:sldMk cId="1715082932" sldId="266"/>
            <ac:spMk id="7" creationId="{119EEC86-E9FE-46D5-B602-255F3DCF9E7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5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3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4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LEARN Strategy: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https://learn.k20center.ou.edu/strategy/75</a:t>
            </a:r>
            <a:r>
              <a:rPr lang="en-US"/>
              <a:t> </a:t>
            </a:r>
            <a:endParaRPr/>
          </a:p>
        </p:txBody>
      </p:sp>
      <p:sp>
        <p:nvSpPr>
          <p:cNvPr id="150" name="Google Shape;1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Yip, K. (2015, December 6). We’d Like to Thank You Herbert Hoover (w/ lyrics) [Video]. YouTube. 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https://www.youtube.com/watch?v=cImUslD4uAE</a:t>
            </a:r>
            <a:endParaRPr dirty="0"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LEARN Strategy: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https://learn.k20center.ou.edu/strategy/1837</a:t>
            </a:r>
            <a:r>
              <a:rPr lang="en-US"/>
              <a:t> </a:t>
            </a: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LEARN Strategy: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https://learn.k20center.ou.edu/strategy/128</a:t>
            </a:r>
            <a:r>
              <a:rPr lang="en-US"/>
              <a:t> </a:t>
            </a: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YouTube. (2018, October 26). </a:t>
            </a:r>
            <a:r>
              <a:rPr lang="en-US" b="0" i="1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Bonus army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. YouTube.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https://www.youtube.com/watch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?v=YnALHI2HQpQ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d464dc1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LEARN Strategy: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https://learn.k20center.ou.edu/strategy/1664</a:t>
            </a:r>
            <a:r>
              <a:rPr lang="en-US"/>
              <a:t> </a:t>
            </a:r>
            <a:endParaRPr/>
          </a:p>
        </p:txBody>
      </p:sp>
      <p:sp>
        <p:nvSpPr>
          <p:cNvPr id="143" name="Google Shape;143;g11d464dc1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ImUslD4uAE?feature=oembed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nALHI2HQpQ?feature=oembed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d464dc172_0_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5143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Using the information you have learned concerning Hoover’s presidency, complete the Fishbone graphic organizer.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Identify several causes that led to President Hoover losing his campaign for re-election in 1932.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6" name="Google Shape;146;g11d464dc172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Fishbone</a:t>
            </a:r>
            <a:endParaRPr/>
          </a:p>
        </p:txBody>
      </p:sp>
      <p:pic>
        <p:nvPicPr>
          <p:cNvPr id="147" name="Google Shape;147;g11d464dc172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249320">
            <a:off x="6474232" y="1992193"/>
            <a:ext cx="205740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8293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Using a sticky note, summarize why President Hoover lost the 1932 election in just six words.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Incomplete sentences are allowed.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Aim for accuracy and focus on word choice.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Place your sticky note on the classroom door or wall as you leave.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Example of a Six-Word Memoir: Economy was suffering, Hoover was blamed. 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457200" y="286822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Six-Word Memoir</a:t>
            </a:r>
            <a:endParaRPr/>
          </a:p>
        </p:txBody>
      </p:sp>
      <p:pic>
        <p:nvPicPr>
          <p:cNvPr id="154" name="Google Shape;154;p9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t="10517" b="10525"/>
          <a:stretch/>
        </p:blipFill>
        <p:spPr>
          <a:xfrm rot="1006694">
            <a:off x="6209135" y="1652040"/>
            <a:ext cx="2329531" cy="1839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“A Chicken for Every Pot”?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The Great Depression and President Hoover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title"/>
          </p:nvPr>
        </p:nvSpPr>
        <p:spPr>
          <a:xfrm>
            <a:off x="457200" y="1091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Notice, I Wonder</a:t>
            </a:r>
            <a:endParaRPr dirty="0"/>
          </a:p>
        </p:txBody>
      </p:sp>
      <p:pic>
        <p:nvPicPr>
          <p:cNvPr id="3" name="Online Media 2" title="We'd Like to Thank You Herbert Hoover (w/ lyrics)">
            <a:hlinkClick r:id="" action="ppaction://media"/>
            <a:extLst>
              <a:ext uri="{FF2B5EF4-FFF2-40B4-BE49-F238E27FC236}">
                <a16:creationId xmlns:a16="http://schemas.microsoft.com/office/drawing/2014/main" id="{AC1C6B6C-EE3A-0373-534D-B6D01C28081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12433" y="1012091"/>
            <a:ext cx="4910667" cy="368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did the Great Depression impact Hoover’s presidency?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 dirty="0"/>
              <a:t>Explain how Hoover’s presidency was affected by the Great Depression.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EBDEA2-BC51-43C6-BC0D-C1365D543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6240162" cy="3434098"/>
          </a:xfrm>
        </p:spPr>
        <p:txBody>
          <a:bodyPr/>
          <a:lstStyle/>
          <a:p>
            <a:r>
              <a:rPr lang="en-US" dirty="0"/>
              <a:t>During the Great Depression, several slang words became popular that had Hoover’s name as part of the word. </a:t>
            </a:r>
          </a:p>
          <a:p>
            <a:r>
              <a:rPr lang="en-US" dirty="0"/>
              <a:t>Match the cards into groups of three.</a:t>
            </a:r>
          </a:p>
          <a:p>
            <a:r>
              <a:rPr lang="en-US" dirty="0"/>
              <a:t>Each group should have:</a:t>
            </a:r>
          </a:p>
          <a:p>
            <a:pPr lvl="1"/>
            <a:r>
              <a:rPr lang="en-US" dirty="0"/>
              <a:t>A slang word</a:t>
            </a:r>
          </a:p>
          <a:p>
            <a:pPr lvl="1"/>
            <a:r>
              <a:rPr lang="en-US" dirty="0"/>
              <a:t>A definition</a:t>
            </a:r>
          </a:p>
          <a:p>
            <a:pPr lvl="1"/>
            <a:r>
              <a:rPr lang="en-US" dirty="0"/>
              <a:t>A picture </a:t>
            </a:r>
          </a:p>
        </p:txBody>
      </p:sp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Card Matching</a:t>
            </a:r>
            <a:endParaRPr/>
          </a:p>
        </p:txBody>
      </p:sp>
      <p:pic>
        <p:nvPicPr>
          <p:cNvPr id="125" name="Google Shape;125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144443">
            <a:off x="7083676" y="1785705"/>
            <a:ext cx="1746340" cy="982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9EEC86-E9FE-46D5-B602-255F3DCF9E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Hoover flag: Pockets turned inside out.</a:t>
            </a:r>
          </a:p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Hoover wagon: A car pulled by horses.</a:t>
            </a:r>
          </a:p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Hooverville: A group of homes.</a:t>
            </a:r>
          </a:p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Hoover blanket: Newspapers used as blankets.</a:t>
            </a:r>
          </a:p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Hoover leather: Carboard lining of shoes.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923A4B4-CFAC-44AB-A61F-9DC21D431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Matching Solution</a:t>
            </a:r>
          </a:p>
        </p:txBody>
      </p:sp>
    </p:spTree>
    <p:extLst>
      <p:ext uri="{BB962C8B-B14F-4D97-AF65-F5344CB8AC3E}">
        <p14:creationId xmlns:p14="http://schemas.microsoft.com/office/powerpoint/2010/main" val="171508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171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As you read the handout, highlight the steps President Hoover took to address the economic issues during the Great Depression.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Then, write in the margin explanations for what you highlighted.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With an elbow partner, discuss what you highlighted and why.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Why-Lighting</a:t>
            </a:r>
            <a:endParaRPr/>
          </a:p>
        </p:txBody>
      </p:sp>
      <p:pic>
        <p:nvPicPr>
          <p:cNvPr id="132" name="Google Shape;132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987444">
            <a:off x="6998066" y="1818636"/>
            <a:ext cx="1506229" cy="1506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30522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7012" lvl="0" indent="-2022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/>
              <a:t>Using the back of your reading handout, write the letters S-I-T vertically on the paper.</a:t>
            </a:r>
            <a:endParaRPr/>
          </a:p>
          <a:p>
            <a:pPr marL="227012" lvl="0" indent="-2022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As you view the video, identify something surprising, interesting, and troubling.</a:t>
            </a:r>
            <a:endParaRPr/>
          </a:p>
          <a:p>
            <a:pPr marL="227012" lvl="0" indent="-2022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Share with your elbow partner.</a:t>
            </a: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/>
          </a:p>
        </p:txBody>
      </p:sp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S-I-T</a:t>
            </a:r>
            <a:endParaRPr/>
          </a:p>
        </p:txBody>
      </p:sp>
      <p:pic>
        <p:nvPicPr>
          <p:cNvPr id="2" name="Online Media 1" title="Bonus Army">
            <a:hlinkClick r:id="" action="ppaction://media"/>
            <a:extLst>
              <a:ext uri="{FF2B5EF4-FFF2-40B4-BE49-F238E27FC236}">
                <a16:creationId xmlns:a16="http://schemas.microsoft.com/office/drawing/2014/main" id="{140B6BD8-AAB0-4569-B4A1-91A5AF0ADC1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143633" y="1500855"/>
            <a:ext cx="4044778" cy="2285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438</Words>
  <Application>Microsoft Office PowerPoint</Application>
  <PresentationFormat>On-screen Show (16:9)</PresentationFormat>
  <Paragraphs>43</Paragraphs>
  <Slides>11</Slides>
  <Notes>10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Noto Sans Symbols</vt:lpstr>
      <vt:lpstr>Open Sans</vt:lpstr>
      <vt:lpstr>LEARN theme</vt:lpstr>
      <vt:lpstr>LEARN theme</vt:lpstr>
      <vt:lpstr>PowerPoint Presentation</vt:lpstr>
      <vt:lpstr>“A Chicken for Every Pot”?</vt:lpstr>
      <vt:lpstr>I Notice, I Wonder</vt:lpstr>
      <vt:lpstr>Essential Question</vt:lpstr>
      <vt:lpstr>Lesson Objective</vt:lpstr>
      <vt:lpstr>Card Matching</vt:lpstr>
      <vt:lpstr>Card Matching Solution</vt:lpstr>
      <vt:lpstr>Why-Lighting</vt:lpstr>
      <vt:lpstr>S-I-T</vt:lpstr>
      <vt:lpstr>Fishbone</vt:lpstr>
      <vt:lpstr>Six-Word Memoir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"A Chicken for Every Pot"?</dc:title>
  <dc:creator>K20 Center</dc:creator>
  <cp:lastModifiedBy>Daniella Peters</cp:lastModifiedBy>
  <cp:revision>4</cp:revision>
  <dcterms:created xsi:type="dcterms:W3CDTF">2021-08-30T12:17:31Z</dcterms:created>
  <dcterms:modified xsi:type="dcterms:W3CDTF">2022-07-05T13:34:16Z</dcterms:modified>
</cp:coreProperties>
</file>