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hVY7faTXUxMp9TgZgoZEpACXhb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E9B293A-7D50-4A22-8A31-A78DB0E42953}">
  <a:tblStyle styleId="{5E9B293A-7D50-4A22-8A31-A78DB0E4295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 snapToGrid="0">
      <p:cViewPr varScale="1">
        <p:scale>
          <a:sx n="139" d="100"/>
          <a:sy n="139" d="100"/>
        </p:scale>
        <p:origin x="176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7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3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6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https://learn.k20center.ou.edu/strategy/75</a:t>
            </a:r>
            <a:r>
              <a:rPr lang="en-US"/>
              <a:t> </a:t>
            </a:r>
            <a:endParaRPr/>
          </a:p>
        </p:txBody>
      </p:sp>
      <p:sp>
        <p:nvSpPr>
          <p:cNvPr id="150" name="Google Shape;15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NBC. (2021, December 2).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The ensemble performs "Hooverville" | </a:t>
            </a:r>
            <a:r>
              <a:rPr lang="en-US" b="0" i="1" dirty="0" err="1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nbc's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 Annie Live!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 YouTube. 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?v=TyT-UrWwf4M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8" name="Google Shape;9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https://learn.k20center.ou.edu/strategy/1837</a:t>
            </a:r>
            <a:r>
              <a:rPr lang="en-US"/>
              <a:t> </a:t>
            </a: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https://learn.k20center.ou.edu/strategy/128</a:t>
            </a:r>
            <a:r>
              <a:rPr lang="en-US"/>
              <a:t> </a:t>
            </a:r>
            <a:endParaRPr/>
          </a:p>
        </p:txBody>
      </p:sp>
      <p:sp>
        <p:nvSpPr>
          <p:cNvPr id="128" name="Google Shape;12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YouTube. (2018, October 26). </a:t>
            </a:r>
            <a:r>
              <a:rPr lang="en-US" b="0" i="1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Bonus army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</a:t>
            </a:r>
            <a:r>
              <a:rPr lang="en-US" b="0" i="0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?v=YnALHI2HQpQ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35" name="Google Shape;13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d464dc17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LEARN Strategy: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https://learn.k20center.ou.edu/strategy/1664</a:t>
            </a:r>
            <a:r>
              <a:rPr lang="en-US"/>
              <a:t> </a:t>
            </a:r>
            <a:endParaRPr/>
          </a:p>
        </p:txBody>
      </p:sp>
      <p:sp>
        <p:nvSpPr>
          <p:cNvPr id="143" name="Google Shape;143;g11d464dc17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yT-UrWwf4M?feature=oembed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nALHI2HQpQ?feature=oembed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d464dc172_0_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14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the information you have learned concerning Hoover’s presidency, complete the Fishbone graphic organizer.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Identify several causes that led to President Hoover losing his campaign for re-election in 1932.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6" name="Google Shape;146;g11d464dc172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Fishbone</a:t>
            </a:r>
            <a:endParaRPr/>
          </a:p>
        </p:txBody>
      </p:sp>
      <p:pic>
        <p:nvPicPr>
          <p:cNvPr id="147" name="Google Shape;147;g11d464dc172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249320">
            <a:off x="6474232" y="1992193"/>
            <a:ext cx="205740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829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Using a sticky note, summarize why President Hoover lost the 1932 election in just six words.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Incomplete sentences are allowed.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Aim for accuracy and focus on word choice.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Place your sticky note on the classroom door or wall as you leave.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Example of a Six-Word Memoir: Economy was suffering, Hoover was blamed. 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3" name="Google Shape;153;p9"/>
          <p:cNvSpPr txBox="1">
            <a:spLocks noGrp="1"/>
          </p:cNvSpPr>
          <p:nvPr>
            <p:ph type="title"/>
          </p:nvPr>
        </p:nvSpPr>
        <p:spPr>
          <a:xfrm>
            <a:off x="457200" y="286822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Six-Word Memoir</a:t>
            </a:r>
            <a:endParaRPr/>
          </a:p>
        </p:txBody>
      </p:sp>
      <p:pic>
        <p:nvPicPr>
          <p:cNvPr id="154" name="Google Shape;154;p9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t="10517" b="10525"/>
          <a:stretch/>
        </p:blipFill>
        <p:spPr>
          <a:xfrm rot="1006694">
            <a:off x="6209135" y="1652040"/>
            <a:ext cx="2329531" cy="18394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“A Chicken for Every Pot”?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Great Depression and President Hoover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pic>
        <p:nvPicPr>
          <p:cNvPr id="2" name="Online Media 1" title="The Ensemble Performs &quot;Hooverville&quot; | NBC's Annie Live!">
            <a:hlinkClick r:id="" action="ppaction://media"/>
            <a:extLst>
              <a:ext uri="{FF2B5EF4-FFF2-40B4-BE49-F238E27FC236}">
                <a16:creationId xmlns:a16="http://schemas.microsoft.com/office/drawing/2014/main" id="{BC3CFA9E-8B3A-4BCF-9378-D576402745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03871" y="1434548"/>
            <a:ext cx="6474940" cy="29749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did the Great Depression impact Hoover’s presidency?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/>
              <a:t>Explain how Hoover’s presidency was affected by the Great Depression.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EBDEA2-BC51-43C6-BC0D-C1365D543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2"/>
            <a:ext cx="6240162" cy="3434098"/>
          </a:xfrm>
        </p:spPr>
        <p:txBody>
          <a:bodyPr/>
          <a:lstStyle/>
          <a:p>
            <a:r>
              <a:rPr lang="en-US" dirty="0"/>
              <a:t>During the Great Depression, several slang words became popular that had Hoover’s name as part of the word. </a:t>
            </a:r>
          </a:p>
          <a:p>
            <a:r>
              <a:rPr lang="en-US" dirty="0"/>
              <a:t>Match the cards into groups of three.</a:t>
            </a:r>
          </a:p>
          <a:p>
            <a:r>
              <a:rPr lang="en-US" dirty="0"/>
              <a:t>Each group should have:</a:t>
            </a:r>
          </a:p>
          <a:p>
            <a:pPr lvl="1"/>
            <a:r>
              <a:rPr lang="en-US" dirty="0"/>
              <a:t>A slang word</a:t>
            </a:r>
          </a:p>
          <a:p>
            <a:pPr lvl="1"/>
            <a:r>
              <a:rPr lang="en-US" dirty="0"/>
              <a:t>A definition</a:t>
            </a:r>
          </a:p>
          <a:p>
            <a:pPr lvl="1"/>
            <a:r>
              <a:rPr lang="en-US" dirty="0"/>
              <a:t>A picture </a:t>
            </a:r>
          </a:p>
        </p:txBody>
      </p:sp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Card Matching</a:t>
            </a:r>
            <a:endParaRPr/>
          </a:p>
        </p:txBody>
      </p:sp>
      <p:pic>
        <p:nvPicPr>
          <p:cNvPr id="125" name="Google Shape;12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44443">
            <a:off x="7083676" y="1785705"/>
            <a:ext cx="1746340" cy="982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19EEC86-E9FE-46D5-B602-255F3DCF9E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flag - Pockets turned inside out.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wagon – A car pulled by horses.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Hooverville – A group of homes.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blanket – Newspapers used as blankets.</a:t>
            </a:r>
          </a:p>
          <a:p>
            <a:pPr marL="520700" indent="-457200">
              <a:buFont typeface="Arial" panose="020B0604020202020204" pitchFamily="34" charset="0"/>
              <a:buChar char="•"/>
            </a:pPr>
            <a:r>
              <a:rPr lang="en-US" dirty="0"/>
              <a:t>Hoover leather – Carboard lining of shoes.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923A4B4-CFAC-44AB-A61F-9DC21D43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 Matching Solution</a:t>
            </a:r>
          </a:p>
        </p:txBody>
      </p:sp>
    </p:spTree>
    <p:extLst>
      <p:ext uri="{BB962C8B-B14F-4D97-AF65-F5344CB8AC3E}">
        <p14:creationId xmlns:p14="http://schemas.microsoft.com/office/powerpoint/2010/main" val="171508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6171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As you read the handout, highlight the steps President Hoover took to address the economic issues during the Great Depression.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Then, write in the margin explanations for what you highlighted.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an elbow partner, discuss what you highlighted and why.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Why-Lighting</a:t>
            </a:r>
            <a:endParaRPr/>
          </a:p>
        </p:txBody>
      </p:sp>
      <p:pic>
        <p:nvPicPr>
          <p:cNvPr id="132" name="Google Shape;13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87444">
            <a:off x="6998066" y="1818636"/>
            <a:ext cx="1506229" cy="1506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30522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•"/>
            </a:pPr>
            <a:r>
              <a:rPr lang="en-US"/>
              <a:t>Using the back of your reading handout, write the letters S-I-T vertically on the paper.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As you view the video, identify something surprising, interesting, and troubling.</a:t>
            </a:r>
            <a:endParaRPr/>
          </a:p>
          <a:p>
            <a:pPr marL="227012" lvl="0" indent="-2022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Share with your elbow partner.</a:t>
            </a: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/>
          </a:p>
        </p:txBody>
      </p:sp>
      <p:sp>
        <p:nvSpPr>
          <p:cNvPr id="138" name="Google Shape;138;p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S-I-T</a:t>
            </a:r>
            <a:endParaRPr/>
          </a:p>
        </p:txBody>
      </p:sp>
      <p:pic>
        <p:nvPicPr>
          <p:cNvPr id="2" name="Online Media 1" title="Bonus Army">
            <a:hlinkClick r:id="" action="ppaction://media"/>
            <a:extLst>
              <a:ext uri="{FF2B5EF4-FFF2-40B4-BE49-F238E27FC236}">
                <a16:creationId xmlns:a16="http://schemas.microsoft.com/office/drawing/2014/main" id="{140B6BD8-AAB0-4569-B4A1-91A5AF0ADC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143633" y="1500855"/>
            <a:ext cx="4044778" cy="228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432</Words>
  <Application>Microsoft Macintosh PowerPoint</Application>
  <PresentationFormat>On-screen Show (16:9)</PresentationFormat>
  <Paragraphs>43</Paragraphs>
  <Slides>11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Noto Sans Symbols</vt:lpstr>
      <vt:lpstr>Open Sans</vt:lpstr>
      <vt:lpstr>LEARN theme</vt:lpstr>
      <vt:lpstr>LEARN theme</vt:lpstr>
      <vt:lpstr>PowerPoint Presentation</vt:lpstr>
      <vt:lpstr>“A Chicken for Every Pot”?</vt:lpstr>
      <vt:lpstr>I Notice, I Wonder</vt:lpstr>
      <vt:lpstr>Essential Question</vt:lpstr>
      <vt:lpstr>Lesson Objective</vt:lpstr>
      <vt:lpstr>Card Matching</vt:lpstr>
      <vt:lpstr>Card Matching Solution</vt:lpstr>
      <vt:lpstr>Why-Lighting</vt:lpstr>
      <vt:lpstr>S-I-T</vt:lpstr>
      <vt:lpstr>Fishbone</vt:lpstr>
      <vt:lpstr>Six-Word Memoir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Shogren, Caitlin E.</cp:lastModifiedBy>
  <cp:revision>4</cp:revision>
  <dcterms:created xsi:type="dcterms:W3CDTF">2021-08-30T12:17:31Z</dcterms:created>
  <dcterms:modified xsi:type="dcterms:W3CDTF">2022-03-29T16:10:52Z</dcterms:modified>
</cp:coreProperties>
</file>