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5DD83-D97B-3249-B5CF-1CCC0CD09DAC}" v="1" dt="2025-08-11T19:43:00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6"/>
  </p:normalViewPr>
  <p:slideViewPr>
    <p:cSldViewPr snapToGrid="0">
      <p:cViewPr varScale="1">
        <p:scale>
          <a:sx n="133" d="100"/>
          <a:sy n="133" d="100"/>
        </p:scale>
        <p:origin x="9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37a36aba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737a36aba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5f91ee93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75f91ee93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37a36aba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737a36aba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5f91ee93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75f91ee93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5f91ee93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75f91ee93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37a36ab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737a36ab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bMOYQOPle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hyperlink" Target="http://www.youtube.com/watch?v=1bMOYQOPle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cEEAnwOt2c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akelet.com/wake/chdDOgTAPCqHK7GDezba-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754050" y="419092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Just Keep Livin’ foundation video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96" name="Google Shape;96;p20" descr="The just keep livin Foundation is dedicated to empowering high school students by providing them with the tools to lead active lives and make healthy choices for a better future." title="just keep livin Foundation vide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9448" y="504750"/>
            <a:ext cx="6225102" cy="350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POMS: Point of Most Significance 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4072800" cy="29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part of the video did you find most significant and why? </a:t>
            </a:r>
            <a:endParaRPr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/>
          </a:p>
        </p:txBody>
      </p:sp>
      <p:pic>
        <p:nvPicPr>
          <p:cNvPr id="103" name="Google Shape;103;p21" title="PO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2325" y="1836113"/>
            <a:ext cx="2089874" cy="183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456300" y="188240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Commit and Toss</a:t>
            </a:r>
            <a:endParaRPr dirty="0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456300" y="1050152"/>
            <a:ext cx="8225400" cy="3791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 dirty="0"/>
              <a:t>Take out a piece of paper and something to write with. </a:t>
            </a:r>
            <a:endParaRPr sz="2300" dirty="0"/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 dirty="0"/>
              <a:t>Respond to the following prompt: </a:t>
            </a:r>
            <a:endParaRPr sz="2300" dirty="0"/>
          </a:p>
          <a:p>
            <a:pPr marL="914400" lvl="1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LcPeriod"/>
            </a:pPr>
            <a:r>
              <a:rPr lang="en-US" sz="2300" dirty="0"/>
              <a:t>Are all nonprofits worthy of our time and gifts? </a:t>
            </a:r>
            <a:endParaRPr sz="2300" dirty="0"/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 dirty="0"/>
              <a:t>Crumple up the paper with your response on it and toss it across the room. </a:t>
            </a:r>
            <a:endParaRPr sz="2300" dirty="0"/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 dirty="0"/>
              <a:t>Pick up a crumpled piece of paper that is not your own and open up the paper and read it to yourself. </a:t>
            </a:r>
            <a:endParaRPr sz="2300" dirty="0"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 dirty="0"/>
          </a:p>
        </p:txBody>
      </p:sp>
      <p:pic>
        <p:nvPicPr>
          <p:cNvPr id="110" name="Google Shape;110;p22" title="Commit and To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405" y="67171"/>
            <a:ext cx="1069006" cy="1116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393545" y="106821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Organize </a:t>
            </a:r>
            <a:endParaRPr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434254" y="984422"/>
            <a:ext cx="8225400" cy="3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Spend time researching a variety of charitable organizations with your group. 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Choose one organization that your group feels is worthy of your support. 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Research your chosen organization more in depth and complete the Charity Graphic Organizer handout.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456175" y="239500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Multimedia Presentation Requirements </a:t>
            </a:r>
            <a:endParaRPr dirty="0"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456175" y="1057600"/>
            <a:ext cx="8035200" cy="3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Why Statement: Why did you choose this organization? What makes it “worthy?”</a:t>
            </a:r>
            <a:endParaRPr sz="1900" dirty="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Explain and present the organization’s mission</a:t>
            </a:r>
            <a:r>
              <a:rPr lang="en-US" sz="1900" b="1" dirty="0"/>
              <a:t> </a:t>
            </a:r>
            <a:r>
              <a:rPr lang="en-US" sz="1900" dirty="0"/>
              <a:t>and purpose. </a:t>
            </a:r>
            <a:endParaRPr sz="1900" dirty="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Include the organization funding information and needs.</a:t>
            </a:r>
            <a:endParaRPr sz="1900" dirty="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Explain the organization’s presence locally and/or globally. Where are they doing most of their work?  </a:t>
            </a:r>
            <a:endParaRPr sz="1900" dirty="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Resources: What are they providing? Who are they providing it for? </a:t>
            </a:r>
            <a:endParaRPr sz="1900" dirty="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Needs: Identify current needs of the organization. How can people help? </a:t>
            </a:r>
            <a:endParaRPr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456175" y="266529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Two-Minute Paper</a:t>
            </a:r>
            <a:endParaRPr dirty="0"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456175" y="1152800"/>
            <a:ext cx="8035200" cy="3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First, read the provided prompt and think about your response. Then, take 2 minutes to respond to it. </a:t>
            </a:r>
            <a:endParaRPr sz="19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 dirty="0"/>
              <a:t>How have you contributed to your community in the past? In what ways can you help your community in the future? </a:t>
            </a:r>
            <a:endParaRPr sz="1900" i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pic>
        <p:nvPicPr>
          <p:cNvPr id="130" name="Google Shape;130;p25" title="Two-Minute Pap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7225" y="171850"/>
            <a:ext cx="954225" cy="9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2423721B-C8DE-7F8C-3E17-5F62CDE0FA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32551" y="3191148"/>
            <a:ext cx="3078897" cy="1739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ubTitle" idx="1"/>
          </p:nvPr>
        </p:nvSpPr>
        <p:spPr>
          <a:xfrm>
            <a:off x="3231325" y="2845073"/>
            <a:ext cx="5536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dirty="0"/>
              <a:t>A Lesson for Personal Financial Literacy</a:t>
            </a:r>
            <a:endParaRPr dirty="0"/>
          </a:p>
        </p:txBody>
      </p:sp>
      <p:sp>
        <p:nvSpPr>
          <p:cNvPr id="47" name="Google Shape;47;p12"/>
          <p:cNvSpPr txBox="1">
            <a:spLocks noGrp="1"/>
          </p:cNvSpPr>
          <p:nvPr>
            <p:ph type="ctrTitle"/>
          </p:nvPr>
        </p:nvSpPr>
        <p:spPr>
          <a:xfrm>
            <a:off x="3002400" y="755523"/>
            <a:ext cx="55368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The Power of Giving</a:t>
            </a:r>
            <a:endParaRPr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4BDB1A93-4B8A-0DC9-60B0-4E3BA3C6A84C}"/>
              </a:ext>
            </a:extLst>
          </p:cNvPr>
          <p:cNvSpPr/>
          <p:nvPr/>
        </p:nvSpPr>
        <p:spPr>
          <a:xfrm>
            <a:off x="621384" y="1648800"/>
            <a:ext cx="2381016" cy="2052600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568909" y="57860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503148" y="2631205"/>
            <a:ext cx="8232300" cy="18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How do charitable organizations benefit the community?</a:t>
            </a:r>
            <a:endParaRPr dirty="0"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Do you have a responsibility to be charitable? </a:t>
            </a:r>
            <a:endParaRPr dirty="0"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678512" y="928519"/>
            <a:ext cx="82323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455850" y="2096605"/>
            <a:ext cx="8232300" cy="27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TR"/>
              <a:buChar char="●"/>
            </a:pPr>
            <a:r>
              <a:rPr lang="en-US" sz="2500" dirty="0"/>
              <a:t>Recognize the different ways people or organizations can contribute to charities. </a:t>
            </a:r>
            <a:endParaRPr sz="2500" dirty="0"/>
          </a:p>
          <a:p>
            <a:pPr marL="57150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Describe the potential impact that charitable giving has on communities or populations that have specific needs. </a:t>
            </a:r>
            <a:endParaRPr sz="2500" dirty="0"/>
          </a:p>
          <a:p>
            <a:pPr marL="57150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Apply research skills to identify tools and resources that can support understanding of charitable organizations. </a:t>
            </a:r>
            <a:endParaRPr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6300" y="244608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Review the Organizations</a:t>
            </a:r>
            <a:endParaRPr dirty="0"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456300" y="974999"/>
            <a:ext cx="8225400" cy="3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do you know about the following organization? 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American Red Cross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Salvation Army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American Cancer Society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Wounded Warrior Project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St. Jude Children’s Hospital </a:t>
            </a:r>
            <a:endParaRPr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Painting a Picture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83583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Navigate to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The Power of Giving </a:t>
            </a:r>
            <a:r>
              <a:rPr lang="en-US" sz="2200"/>
              <a:t>wakelet. 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Review and analyze the website assigned to your group. 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On your Painting a Picture handout, record the organization name and any of your observations and inferences regarding the image. 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Respond to the summarizing question at the end of your handout.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Discuss your observations and conclusions with your group. </a:t>
            </a:r>
            <a:endParaRPr sz="2200"/>
          </a:p>
        </p:txBody>
      </p:sp>
      <p:pic>
        <p:nvPicPr>
          <p:cNvPr id="72" name="Google Shape;72;p16" title="PaintingAPictu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5951" y="144900"/>
            <a:ext cx="768650" cy="9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Charitable Organizations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886700" cy="3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would you define the word “charity?”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are a  few characteristics that you think make up a charity? </a:t>
            </a:r>
            <a:endParaRPr dirty="0"/>
          </a:p>
          <a:p>
            <a:pPr indent="-457200">
              <a:lnSpc>
                <a:spcPct val="150000"/>
              </a:lnSpc>
            </a:pPr>
            <a:r>
              <a:rPr lang="en-US" dirty="0"/>
              <a:t>How can people like yourselves help with these types of charitable organizations?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Tax Exemption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456300" y="1263094"/>
            <a:ext cx="8225400" cy="29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federal government allows qualified charitable organizations to have certain tax exemptions, and  individuals who contribute to charities can receive tax credits. This process is intended to encourage charitable giving. </a:t>
            </a:r>
            <a:endParaRPr dirty="0"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What is your responsibility? 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456300" y="1263094"/>
            <a:ext cx="8225400" cy="29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we, as citizens, have a responsibility to help people who are in need?  </a:t>
            </a:r>
            <a:endParaRPr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531</Words>
  <Application>Microsoft Office PowerPoint</Application>
  <PresentationFormat>On-screen Show (16:9)</PresentationFormat>
  <Paragraphs>54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Noto Sans Symbols</vt:lpstr>
      <vt:lpstr>NTR</vt:lpstr>
      <vt:lpstr>K20 LEARN</vt:lpstr>
      <vt:lpstr>PowerPoint Presentation</vt:lpstr>
      <vt:lpstr>The Power of Giving</vt:lpstr>
      <vt:lpstr>Essential Questions</vt:lpstr>
      <vt:lpstr>Lesson Objectives</vt:lpstr>
      <vt:lpstr>Review the Organizations</vt:lpstr>
      <vt:lpstr>Painting a Picture</vt:lpstr>
      <vt:lpstr>Charitable Organizations</vt:lpstr>
      <vt:lpstr>Tax Exemption</vt:lpstr>
      <vt:lpstr>What is your responsibility? </vt:lpstr>
      <vt:lpstr>Just Keep Livin’ foundation video</vt:lpstr>
      <vt:lpstr>POMS: Point of Most Significance </vt:lpstr>
      <vt:lpstr>Commit and Toss</vt:lpstr>
      <vt:lpstr>Organize </vt:lpstr>
      <vt:lpstr>Multimedia Presentation Requirements </vt:lpstr>
      <vt:lpstr>Two-Minute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McLeod Porter, Delma</dc:creator>
  <cp:lastModifiedBy>Stone, Aster</cp:lastModifiedBy>
  <cp:revision>3</cp:revision>
  <dcterms:modified xsi:type="dcterms:W3CDTF">2025-09-17T14:02:19Z</dcterms:modified>
</cp:coreProperties>
</file>