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7"/>
  </p:notesMasterIdLst>
  <p:sldIdLst>
    <p:sldId id="267" r:id="rId2"/>
    <p:sldId id="256" r:id="rId3"/>
    <p:sldId id="274" r:id="rId4"/>
    <p:sldId id="282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4" r:id="rId14"/>
    <p:sldId id="263" r:id="rId15"/>
    <p:sldId id="285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A0138-B030-4644-AD42-4151B3DC3758}" v="333" dt="2020-07-21T15:38:12.12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492" autoAdjust="0"/>
    <p:restoredTop sz="94634"/>
  </p:normalViewPr>
  <p:slideViewPr>
    <p:cSldViewPr>
      <p:cViewPr varScale="1">
        <p:scale>
          <a:sx n="48" d="100"/>
          <a:sy n="48" d="100"/>
        </p:scale>
        <p:origin x="54" y="24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ylor Thurston" userId="10285e41d43c4120" providerId="LiveId" clId="{036A0138-B030-4644-AD42-4151B3DC3758}"/>
    <pc:docChg chg="undo custSel delSld modSld">
      <pc:chgData name="Taylor Thurston" userId="10285e41d43c4120" providerId="LiveId" clId="{036A0138-B030-4644-AD42-4151B3DC3758}" dt="2020-07-21T15:38:12.125" v="792" actId="207"/>
      <pc:docMkLst>
        <pc:docMk/>
      </pc:docMkLst>
      <pc:sldChg chg="modSp mod chgLayout">
        <pc:chgData name="Taylor Thurston" userId="10285e41d43c4120" providerId="LiveId" clId="{036A0138-B030-4644-AD42-4151B3DC3758}" dt="2020-07-21T13:57:36.106" v="19" actId="20577"/>
        <pc:sldMkLst>
          <pc:docMk/>
          <pc:sldMk cId="0" sldId="256"/>
        </pc:sldMkLst>
        <pc:spChg chg="mod ord">
          <ac:chgData name="Taylor Thurston" userId="10285e41d43c4120" providerId="LiveId" clId="{036A0138-B030-4644-AD42-4151B3DC3758}" dt="2020-07-21T13:54:28.655" v="0" actId="700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Taylor Thurston" userId="10285e41d43c4120" providerId="LiveId" clId="{036A0138-B030-4644-AD42-4151B3DC3758}" dt="2020-07-21T13:57:36.106" v="19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 chgLayout">
        <pc:chgData name="Taylor Thurston" userId="10285e41d43c4120" providerId="LiveId" clId="{036A0138-B030-4644-AD42-4151B3DC3758}" dt="2020-07-21T14:00:58.436" v="27" actId="27636"/>
        <pc:sldMkLst>
          <pc:docMk/>
          <pc:sldMk cId="0" sldId="263"/>
        </pc:sldMkLst>
        <pc:spChg chg="mod ord">
          <ac:chgData name="Taylor Thurston" userId="10285e41d43c4120" providerId="LiveId" clId="{036A0138-B030-4644-AD42-4151B3DC3758}" dt="2020-07-21T14:00:58.406" v="26" actId="700"/>
          <ac:spMkLst>
            <pc:docMk/>
            <pc:sldMk cId="0" sldId="263"/>
            <ac:spMk id="2" creationId="{00000000-0000-0000-0000-000000000000}"/>
          </ac:spMkLst>
        </pc:spChg>
        <pc:spChg chg="mod ord">
          <ac:chgData name="Taylor Thurston" userId="10285e41d43c4120" providerId="LiveId" clId="{036A0138-B030-4644-AD42-4151B3DC3758}" dt="2020-07-21T14:00:58.436" v="27" actId="27636"/>
          <ac:spMkLst>
            <pc:docMk/>
            <pc:sldMk cId="0" sldId="263"/>
            <ac:spMk id="3" creationId="{00000000-0000-0000-0000-000000000000}"/>
          </ac:spMkLst>
        </pc:spChg>
      </pc:sldChg>
      <pc:sldChg chg="del">
        <pc:chgData name="Taylor Thurston" userId="10285e41d43c4120" providerId="LiveId" clId="{036A0138-B030-4644-AD42-4151B3DC3758}" dt="2020-07-21T14:50:21.429" v="474" actId="47"/>
        <pc:sldMkLst>
          <pc:docMk/>
          <pc:sldMk cId="979214441" sldId="268"/>
        </pc:sldMkLst>
      </pc:sldChg>
      <pc:sldChg chg="modSp mod chgLayout">
        <pc:chgData name="Taylor Thurston" userId="10285e41d43c4120" providerId="LiveId" clId="{036A0138-B030-4644-AD42-4151B3DC3758}" dt="2020-07-21T14:41:49.300" v="426" actId="20577"/>
        <pc:sldMkLst>
          <pc:docMk/>
          <pc:sldMk cId="4178062717" sldId="274"/>
        </pc:sldMkLst>
        <pc:spChg chg="mod ord">
          <ac:chgData name="Taylor Thurston" userId="10285e41d43c4120" providerId="LiveId" clId="{036A0138-B030-4644-AD42-4151B3DC3758}" dt="2020-07-21T13:59:01.361" v="20" actId="700"/>
          <ac:spMkLst>
            <pc:docMk/>
            <pc:sldMk cId="4178062717" sldId="274"/>
            <ac:spMk id="2" creationId="{A993E795-BA4E-8041-9CB6-E79857F231ED}"/>
          </ac:spMkLst>
        </pc:spChg>
        <pc:spChg chg="mod ord">
          <ac:chgData name="Taylor Thurston" userId="10285e41d43c4120" providerId="LiveId" clId="{036A0138-B030-4644-AD42-4151B3DC3758}" dt="2020-07-21T14:41:49.300" v="426" actId="20577"/>
          <ac:spMkLst>
            <pc:docMk/>
            <pc:sldMk cId="4178062717" sldId="274"/>
            <ac:spMk id="3" creationId="{EC835E4F-39D7-B34B-935D-E1F215838AA3}"/>
          </ac:spMkLst>
        </pc:spChg>
      </pc:sldChg>
      <pc:sldChg chg="addSp delSp modSp mod modClrScheme chgLayout">
        <pc:chgData name="Taylor Thurston" userId="10285e41d43c4120" providerId="LiveId" clId="{036A0138-B030-4644-AD42-4151B3DC3758}" dt="2020-07-21T13:59:32.502" v="23" actId="700"/>
        <pc:sldMkLst>
          <pc:docMk/>
          <pc:sldMk cId="2666535818" sldId="275"/>
        </pc:sldMkLst>
        <pc:spChg chg="mod ord">
          <ac:chgData name="Taylor Thurston" userId="10285e41d43c4120" providerId="LiveId" clId="{036A0138-B030-4644-AD42-4151B3DC3758}" dt="2020-07-21T13:59:32.502" v="23" actId="700"/>
          <ac:spMkLst>
            <pc:docMk/>
            <pc:sldMk cId="2666535818" sldId="275"/>
            <ac:spMk id="2" creationId="{01F8BAB0-A3B3-6840-A028-0FFE0CEC2B85}"/>
          </ac:spMkLst>
        </pc:spChg>
        <pc:spChg chg="mod ord">
          <ac:chgData name="Taylor Thurston" userId="10285e41d43c4120" providerId="LiveId" clId="{036A0138-B030-4644-AD42-4151B3DC3758}" dt="2020-07-21T13:59:32.502" v="23" actId="700"/>
          <ac:spMkLst>
            <pc:docMk/>
            <pc:sldMk cId="2666535818" sldId="275"/>
            <ac:spMk id="3" creationId="{2DEEE9F1-2DE3-8B4D-AE0C-F2416FBF44C2}"/>
          </ac:spMkLst>
        </pc:spChg>
        <pc:spChg chg="add del mod ord">
          <ac:chgData name="Taylor Thurston" userId="10285e41d43c4120" providerId="LiveId" clId="{036A0138-B030-4644-AD42-4151B3DC3758}" dt="2020-07-21T13:59:32.502" v="23" actId="700"/>
          <ac:spMkLst>
            <pc:docMk/>
            <pc:sldMk cId="2666535818" sldId="275"/>
            <ac:spMk id="4" creationId="{D9BEDEF7-2C7C-4BE1-A07F-AE9B93D089B9}"/>
          </ac:spMkLst>
        </pc:spChg>
      </pc:sldChg>
      <pc:sldChg chg="modSp mod">
        <pc:chgData name="Taylor Thurston" userId="10285e41d43c4120" providerId="LiveId" clId="{036A0138-B030-4644-AD42-4151B3DC3758}" dt="2020-07-21T14:43:28.876" v="431" actId="20577"/>
        <pc:sldMkLst>
          <pc:docMk/>
          <pc:sldMk cId="1315996032" sldId="276"/>
        </pc:sldMkLst>
        <pc:spChg chg="mod">
          <ac:chgData name="Taylor Thurston" userId="10285e41d43c4120" providerId="LiveId" clId="{036A0138-B030-4644-AD42-4151B3DC3758}" dt="2020-07-21T14:43:28.876" v="431" actId="20577"/>
          <ac:spMkLst>
            <pc:docMk/>
            <pc:sldMk cId="1315996032" sldId="276"/>
            <ac:spMk id="3" creationId="{8CF4A4C7-AC65-504B-BABB-6D24605D3C17}"/>
          </ac:spMkLst>
        </pc:spChg>
      </pc:sldChg>
      <pc:sldChg chg="addSp delSp modSp mod modClrScheme chgLayout">
        <pc:chgData name="Taylor Thurston" userId="10285e41d43c4120" providerId="LiveId" clId="{036A0138-B030-4644-AD42-4151B3DC3758}" dt="2020-07-21T14:45:39.577" v="439" actId="688"/>
        <pc:sldMkLst>
          <pc:docMk/>
          <pc:sldMk cId="1519252912" sldId="277"/>
        </pc:sldMkLst>
        <pc:spChg chg="mod ord">
          <ac:chgData name="Taylor Thurston" userId="10285e41d43c4120" providerId="LiveId" clId="{036A0138-B030-4644-AD42-4151B3DC3758}" dt="2020-07-21T14:44:28.849" v="432" actId="700"/>
          <ac:spMkLst>
            <pc:docMk/>
            <pc:sldMk cId="1519252912" sldId="277"/>
            <ac:spMk id="2" creationId="{0EF2726A-D001-A94F-AD1F-9DCABEC6DF31}"/>
          </ac:spMkLst>
        </pc:spChg>
        <pc:spChg chg="add del mod ord">
          <ac:chgData name="Taylor Thurston" userId="10285e41d43c4120" providerId="LiveId" clId="{036A0138-B030-4644-AD42-4151B3DC3758}" dt="2020-07-21T14:45:28.161" v="434" actId="478"/>
          <ac:spMkLst>
            <pc:docMk/>
            <pc:sldMk cId="1519252912" sldId="277"/>
            <ac:spMk id="3" creationId="{D48738B4-A750-4AC4-8926-4B8836B83CDA}"/>
          </ac:spMkLst>
        </pc:spChg>
        <pc:spChg chg="mod ord">
          <ac:chgData name="Taylor Thurston" userId="10285e41d43c4120" providerId="LiveId" clId="{036A0138-B030-4644-AD42-4151B3DC3758}" dt="2020-07-21T14:44:28.849" v="432" actId="700"/>
          <ac:spMkLst>
            <pc:docMk/>
            <pc:sldMk cId="1519252912" sldId="277"/>
            <ac:spMk id="5" creationId="{9DAB5C56-182A-8044-ADA1-6665B03E41FB}"/>
          </ac:spMkLst>
        </pc:spChg>
        <pc:picChg chg="add mod">
          <ac:chgData name="Taylor Thurston" userId="10285e41d43c4120" providerId="LiveId" clId="{036A0138-B030-4644-AD42-4151B3DC3758}" dt="2020-07-21T14:45:39.577" v="439" actId="688"/>
          <ac:picMkLst>
            <pc:docMk/>
            <pc:sldMk cId="1519252912" sldId="277"/>
            <ac:picMk id="6" creationId="{F8BF86D5-DB08-4FD0-B10C-DBFE33BA106A}"/>
          </ac:picMkLst>
        </pc:picChg>
      </pc:sldChg>
      <pc:sldChg chg="addSp delSp modSp mod modClrScheme chgLayout">
        <pc:chgData name="Taylor Thurston" userId="10285e41d43c4120" providerId="LiveId" clId="{036A0138-B030-4644-AD42-4151B3DC3758}" dt="2020-07-21T14:45:57.824" v="442" actId="478"/>
        <pc:sldMkLst>
          <pc:docMk/>
          <pc:sldMk cId="535389674" sldId="278"/>
        </pc:sldMkLst>
        <pc:spChg chg="mod ord">
          <ac:chgData name="Taylor Thurston" userId="10285e41d43c4120" providerId="LiveId" clId="{036A0138-B030-4644-AD42-4151B3DC3758}" dt="2020-07-21T14:45:51.632" v="440" actId="700"/>
          <ac:spMkLst>
            <pc:docMk/>
            <pc:sldMk cId="535389674" sldId="278"/>
            <ac:spMk id="2" creationId="{2991AD32-D56B-8E4A-A28B-4A39556D7370}"/>
          </ac:spMkLst>
        </pc:spChg>
        <pc:spChg chg="mod ord">
          <ac:chgData name="Taylor Thurston" userId="10285e41d43c4120" providerId="LiveId" clId="{036A0138-B030-4644-AD42-4151B3DC3758}" dt="2020-07-21T14:45:51.632" v="440" actId="700"/>
          <ac:spMkLst>
            <pc:docMk/>
            <pc:sldMk cId="535389674" sldId="278"/>
            <ac:spMk id="3" creationId="{E80CE189-1FFA-E540-A592-B38CE4C2E71A}"/>
          </ac:spMkLst>
        </pc:spChg>
        <pc:spChg chg="add del mod ord">
          <ac:chgData name="Taylor Thurston" userId="10285e41d43c4120" providerId="LiveId" clId="{036A0138-B030-4644-AD42-4151B3DC3758}" dt="2020-07-21T14:45:57.824" v="442" actId="478"/>
          <ac:spMkLst>
            <pc:docMk/>
            <pc:sldMk cId="535389674" sldId="278"/>
            <ac:spMk id="4" creationId="{D70DF249-671D-4266-9D82-DDF9A9D3138F}"/>
          </ac:spMkLst>
        </pc:spChg>
        <pc:picChg chg="add mod">
          <ac:chgData name="Taylor Thurston" userId="10285e41d43c4120" providerId="LiveId" clId="{036A0138-B030-4644-AD42-4151B3DC3758}" dt="2020-07-21T14:45:55.406" v="441"/>
          <ac:picMkLst>
            <pc:docMk/>
            <pc:sldMk cId="535389674" sldId="278"/>
            <ac:picMk id="5" creationId="{C495890D-0F3F-404A-A121-5D61BEB9EDB4}"/>
          </ac:picMkLst>
        </pc:picChg>
      </pc:sldChg>
      <pc:sldChg chg="modSp mod chgLayout">
        <pc:chgData name="Taylor Thurston" userId="10285e41d43c4120" providerId="LiveId" clId="{036A0138-B030-4644-AD42-4151B3DC3758}" dt="2020-07-21T14:00:46.316" v="25" actId="700"/>
        <pc:sldMkLst>
          <pc:docMk/>
          <pc:sldMk cId="178586619" sldId="279"/>
        </pc:sldMkLst>
        <pc:spChg chg="mod ord">
          <ac:chgData name="Taylor Thurston" userId="10285e41d43c4120" providerId="LiveId" clId="{036A0138-B030-4644-AD42-4151B3DC3758}" dt="2020-07-21T14:00:46.316" v="25" actId="700"/>
          <ac:spMkLst>
            <pc:docMk/>
            <pc:sldMk cId="178586619" sldId="279"/>
            <ac:spMk id="2" creationId="{79E63EF3-B2F7-A747-8DF9-B13CF23175D8}"/>
          </ac:spMkLst>
        </pc:spChg>
        <pc:spChg chg="mod ord">
          <ac:chgData name="Taylor Thurston" userId="10285e41d43c4120" providerId="LiveId" clId="{036A0138-B030-4644-AD42-4151B3DC3758}" dt="2020-07-21T14:00:46.316" v="25" actId="700"/>
          <ac:spMkLst>
            <pc:docMk/>
            <pc:sldMk cId="178586619" sldId="279"/>
            <ac:spMk id="3" creationId="{F1D902A4-B18B-ED4F-866C-88FA43EABD9A}"/>
          </ac:spMkLst>
        </pc:spChg>
      </pc:sldChg>
      <pc:sldChg chg="addSp modSp mod chgLayout">
        <pc:chgData name="Taylor Thurston" userId="10285e41d43c4120" providerId="LiveId" clId="{036A0138-B030-4644-AD42-4151B3DC3758}" dt="2020-07-21T15:38:12.125" v="792" actId="207"/>
        <pc:sldMkLst>
          <pc:docMk/>
          <pc:sldMk cId="2436862163" sldId="280"/>
        </pc:sldMkLst>
        <pc:spChg chg="mod ord">
          <ac:chgData name="Taylor Thurston" userId="10285e41d43c4120" providerId="LiveId" clId="{036A0138-B030-4644-AD42-4151B3DC3758}" dt="2020-07-21T14:00:46.316" v="25" actId="700"/>
          <ac:spMkLst>
            <pc:docMk/>
            <pc:sldMk cId="2436862163" sldId="280"/>
            <ac:spMk id="2" creationId="{75EFAD64-131F-804D-AB3B-0FC59EA7F7F7}"/>
          </ac:spMkLst>
        </pc:spChg>
        <pc:spChg chg="mod ord">
          <ac:chgData name="Taylor Thurston" userId="10285e41d43c4120" providerId="LiveId" clId="{036A0138-B030-4644-AD42-4151B3DC3758}" dt="2020-07-21T14:10:49.792" v="193" actId="20577"/>
          <ac:spMkLst>
            <pc:docMk/>
            <pc:sldMk cId="2436862163" sldId="280"/>
            <ac:spMk id="3" creationId="{C72D8D86-8634-4043-B8AC-D187EB2C8563}"/>
          </ac:spMkLst>
        </pc:spChg>
        <pc:spChg chg="add mod">
          <ac:chgData name="Taylor Thurston" userId="10285e41d43c4120" providerId="LiveId" clId="{036A0138-B030-4644-AD42-4151B3DC3758}" dt="2020-07-21T15:38:12.125" v="792" actId="207"/>
          <ac:spMkLst>
            <pc:docMk/>
            <pc:sldMk cId="2436862163" sldId="280"/>
            <ac:spMk id="4" creationId="{D12A42B0-094A-4218-A720-57AFF6CA817A}"/>
          </ac:spMkLst>
        </pc:spChg>
      </pc:sldChg>
      <pc:sldChg chg="modSp mod chgLayout">
        <pc:chgData name="Taylor Thurston" userId="10285e41d43c4120" providerId="LiveId" clId="{036A0138-B030-4644-AD42-4151B3DC3758}" dt="2020-07-21T14:18:40.415" v="252" actId="20577"/>
        <pc:sldMkLst>
          <pc:docMk/>
          <pc:sldMk cId="211990028" sldId="281"/>
        </pc:sldMkLst>
        <pc:spChg chg="mod ord">
          <ac:chgData name="Taylor Thurston" userId="10285e41d43c4120" providerId="LiveId" clId="{036A0138-B030-4644-AD42-4151B3DC3758}" dt="2020-07-21T14:00:46.316" v="25" actId="700"/>
          <ac:spMkLst>
            <pc:docMk/>
            <pc:sldMk cId="211990028" sldId="281"/>
            <ac:spMk id="2" creationId="{18642900-D592-034C-B86F-EF684FEC10EB}"/>
          </ac:spMkLst>
        </pc:spChg>
        <pc:spChg chg="mod ord">
          <ac:chgData name="Taylor Thurston" userId="10285e41d43c4120" providerId="LiveId" clId="{036A0138-B030-4644-AD42-4151B3DC3758}" dt="2020-07-21T14:18:40.415" v="252" actId="20577"/>
          <ac:spMkLst>
            <pc:docMk/>
            <pc:sldMk cId="211990028" sldId="281"/>
            <ac:spMk id="3" creationId="{33E5AE19-8231-844E-BB8F-7914B6377B76}"/>
          </ac:spMkLst>
        </pc:spChg>
      </pc:sldChg>
      <pc:sldChg chg="modSp mod chgLayout">
        <pc:chgData name="Taylor Thurston" userId="10285e41d43c4120" providerId="LiveId" clId="{036A0138-B030-4644-AD42-4151B3DC3758}" dt="2020-07-21T14:40:18.926" v="423" actId="20577"/>
        <pc:sldMkLst>
          <pc:docMk/>
          <pc:sldMk cId="392231752" sldId="282"/>
        </pc:sldMkLst>
        <pc:spChg chg="mod ord">
          <ac:chgData name="Taylor Thurston" userId="10285e41d43c4120" providerId="LiveId" clId="{036A0138-B030-4644-AD42-4151B3DC3758}" dt="2020-07-21T13:59:16.230" v="21" actId="700"/>
          <ac:spMkLst>
            <pc:docMk/>
            <pc:sldMk cId="392231752" sldId="282"/>
            <ac:spMk id="2" creationId="{6FB168D2-22F6-9F4C-9F7A-D01EA0AF0009}"/>
          </ac:spMkLst>
        </pc:spChg>
        <pc:spChg chg="mod ord">
          <ac:chgData name="Taylor Thurston" userId="10285e41d43c4120" providerId="LiveId" clId="{036A0138-B030-4644-AD42-4151B3DC3758}" dt="2020-07-21T14:40:18.926" v="423" actId="20577"/>
          <ac:spMkLst>
            <pc:docMk/>
            <pc:sldMk cId="392231752" sldId="282"/>
            <ac:spMk id="3" creationId="{AAD20F2D-B656-F847-A7B7-A15C8755AC5F}"/>
          </ac:spMkLst>
        </pc:spChg>
      </pc:sldChg>
      <pc:sldChg chg="addSp delSp modSp mod">
        <pc:chgData name="Taylor Thurston" userId="10285e41d43c4120" providerId="LiveId" clId="{036A0138-B030-4644-AD42-4151B3DC3758}" dt="2020-07-21T14:48:15.360" v="453" actId="1076"/>
        <pc:sldMkLst>
          <pc:docMk/>
          <pc:sldMk cId="1831877908" sldId="283"/>
        </pc:sldMkLst>
        <pc:spChg chg="mod">
          <ac:chgData name="Taylor Thurston" userId="10285e41d43c4120" providerId="LiveId" clId="{036A0138-B030-4644-AD42-4151B3DC3758}" dt="2020-07-21T14:47:57.996" v="447" actId="14100"/>
          <ac:spMkLst>
            <pc:docMk/>
            <pc:sldMk cId="1831877908" sldId="283"/>
            <ac:spMk id="3" creationId="{A39A17DF-05B4-A046-A419-AF59A79290B9}"/>
          </ac:spMkLst>
        </pc:spChg>
        <pc:picChg chg="add del mod">
          <ac:chgData name="Taylor Thurston" userId="10285e41d43c4120" providerId="LiveId" clId="{036A0138-B030-4644-AD42-4151B3DC3758}" dt="2020-07-21T14:48:01.463" v="449" actId="478"/>
          <ac:picMkLst>
            <pc:docMk/>
            <pc:sldMk cId="1831877908" sldId="283"/>
            <ac:picMk id="4" creationId="{52EE19D9-80B8-4B1A-9005-6C88D90D7D8C}"/>
          </ac:picMkLst>
        </pc:picChg>
        <pc:picChg chg="add mod">
          <ac:chgData name="Taylor Thurston" userId="10285e41d43c4120" providerId="LiveId" clId="{036A0138-B030-4644-AD42-4151B3DC3758}" dt="2020-07-21T14:48:15.360" v="453" actId="1076"/>
          <ac:picMkLst>
            <pc:docMk/>
            <pc:sldMk cId="1831877908" sldId="283"/>
            <ac:picMk id="5" creationId="{18D9D8A7-A0B7-444A-9DB2-2FAB1B772ECA}"/>
          </ac:picMkLst>
        </pc:picChg>
      </pc:sldChg>
      <pc:sldChg chg="modSp mod">
        <pc:chgData name="Taylor Thurston" userId="10285e41d43c4120" providerId="LiveId" clId="{036A0138-B030-4644-AD42-4151B3DC3758}" dt="2020-07-21T14:49:30.948" v="473" actId="20577"/>
        <pc:sldMkLst>
          <pc:docMk/>
          <pc:sldMk cId="2315761369" sldId="284"/>
        </pc:sldMkLst>
        <pc:spChg chg="mod">
          <ac:chgData name="Taylor Thurston" userId="10285e41d43c4120" providerId="LiveId" clId="{036A0138-B030-4644-AD42-4151B3DC3758}" dt="2020-07-21T14:49:30.948" v="473" actId="20577"/>
          <ac:spMkLst>
            <pc:docMk/>
            <pc:sldMk cId="2315761369" sldId="284"/>
            <ac:spMk id="3" creationId="{84D6DBFE-06ED-8C46-B075-ED9D95152E63}"/>
          </ac:spMkLst>
        </pc:spChg>
      </pc:sldChg>
      <pc:sldChg chg="addSp modSp mod chgLayout">
        <pc:chgData name="Taylor Thurston" userId="10285e41d43c4120" providerId="LiveId" clId="{036A0138-B030-4644-AD42-4151B3DC3758}" dt="2020-07-21T14:33:06.584" v="308" actId="20577"/>
        <pc:sldMkLst>
          <pc:docMk/>
          <pc:sldMk cId="835449493" sldId="285"/>
        </pc:sldMkLst>
        <pc:spChg chg="mod ord">
          <ac:chgData name="Taylor Thurston" userId="10285e41d43c4120" providerId="LiveId" clId="{036A0138-B030-4644-AD42-4151B3DC3758}" dt="2020-07-21T14:00:58.406" v="26" actId="700"/>
          <ac:spMkLst>
            <pc:docMk/>
            <pc:sldMk cId="835449493" sldId="285"/>
            <ac:spMk id="2" creationId="{00000000-0000-0000-0000-000000000000}"/>
          </ac:spMkLst>
        </pc:spChg>
        <pc:spChg chg="mod ord">
          <ac:chgData name="Taylor Thurston" userId="10285e41d43c4120" providerId="LiveId" clId="{036A0138-B030-4644-AD42-4151B3DC3758}" dt="2020-07-21T14:33:06.584" v="308" actId="20577"/>
          <ac:spMkLst>
            <pc:docMk/>
            <pc:sldMk cId="835449493" sldId="285"/>
            <ac:spMk id="3" creationId="{00000000-0000-0000-0000-000000000000}"/>
          </ac:spMkLst>
        </pc:spChg>
        <pc:picChg chg="add mod">
          <ac:chgData name="Taylor Thurston" userId="10285e41d43c4120" providerId="LiveId" clId="{036A0138-B030-4644-AD42-4151B3DC3758}" dt="2020-07-21T14:28:59.844" v="305" actId="1076"/>
          <ac:picMkLst>
            <pc:docMk/>
            <pc:sldMk cId="835449493" sldId="285"/>
            <ac:picMk id="4" creationId="{BD8E040B-A08F-409A-9352-246AEDA295C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5FC62-AC35-4C3C-A24A-B4EF44ADD0AD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D0A9F-A494-4860-BBBE-DDB41557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5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936" y="1371601"/>
            <a:ext cx="2548128" cy="416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0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766733" y="1905000"/>
            <a:ext cx="6815667" cy="434340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[place photo or chart here]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905000"/>
            <a:ext cx="4165600" cy="4343400"/>
          </a:xfrm>
        </p:spPr>
        <p:txBody>
          <a:bodyPr tIns="0"/>
          <a:lstStyle>
            <a:lvl1pPr>
              <a:buSzPct val="100000"/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2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6256365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2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759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50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red">
    <p:bg>
      <p:bgPr>
        <a:solidFill>
          <a:schemeClr val="bg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71D20"/>
              </a:buClr>
              <a:defRPr>
                <a:solidFill>
                  <a:srgbClr val="971D20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FC4E35A-9159-9949-BC55-44AB60AEC9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57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2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769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05730" indent="-20573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68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18" rIns="45718" anchor="t">
            <a:normAutofit/>
          </a:bodyPr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01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12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2" y="1859761"/>
            <a:ext cx="5389033" cy="654843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514600"/>
            <a:ext cx="5389033" cy="384572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3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1074400" cy="1143000"/>
          </a:xfrm>
        </p:spPr>
        <p:txBody>
          <a:bodyPr vert="horz" tIns="4571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600" b="0">
                <a:ln>
                  <a:noFill/>
                </a:ln>
                <a:solidFill>
                  <a:schemeClr val="accent4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46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70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 dirty="0"/>
              <a:t>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159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FAD64-131F-804D-AB3B-0FC59EA7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Your Opinion?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8D86-8634-4043-B8AC-D187EB2C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question below and raise your hand to give your opinion. </a:t>
            </a:r>
          </a:p>
          <a:p>
            <a:pPr lvl="1"/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2A42B0-094A-4218-A720-57AFF6CA817A}"/>
              </a:ext>
            </a:extLst>
          </p:cNvPr>
          <p:cNvSpPr/>
          <p:nvPr/>
        </p:nvSpPr>
        <p:spPr>
          <a:xfrm>
            <a:off x="876300" y="3329940"/>
            <a:ext cx="10439400" cy="1600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Do we, as citizens, have a responsibility to help people who are in need? </a:t>
            </a:r>
          </a:p>
        </p:txBody>
      </p:sp>
    </p:spTree>
    <p:extLst>
      <p:ext uri="{BB962C8B-B14F-4D97-AF65-F5344CB8AC3E}">
        <p14:creationId xmlns:p14="http://schemas.microsoft.com/office/powerpoint/2010/main" val="243686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42900-D592-034C-B86F-EF684FEC1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5AE19-8231-844E-BB8F-7914B6377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Reflect on the list of charities we originally worked with and identified characteristics of.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information about an organization do we need to know to determine if it is worthy of our charity, time, gifts, and money? </a:t>
            </a:r>
          </a:p>
        </p:txBody>
      </p:sp>
    </p:spTree>
    <p:extLst>
      <p:ext uri="{BB962C8B-B14F-4D97-AF65-F5344CB8AC3E}">
        <p14:creationId xmlns:p14="http://schemas.microsoft.com/office/powerpoint/2010/main" val="21199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699E4-EEF0-C04A-9C34-BB99FC846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Investigate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A17DF-05B4-A046-A419-AF59A7929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 a group, select a charitable organization that you believe WOULD be worthy of your help or support. </a:t>
            </a:r>
          </a:p>
          <a:p>
            <a:r>
              <a:rPr lang="en-US" dirty="0"/>
              <a:t>Use the handout to record important information about your selected organization. </a:t>
            </a:r>
          </a:p>
          <a:p>
            <a:r>
              <a:rPr lang="en-US" dirty="0"/>
              <a:t>In your research, identify the following:</a:t>
            </a:r>
          </a:p>
          <a:p>
            <a:pPr lvl="1"/>
            <a:r>
              <a:rPr lang="en-US" dirty="0"/>
              <a:t>When was your charitable organization founded or started? </a:t>
            </a:r>
          </a:p>
          <a:p>
            <a:pPr lvl="1"/>
            <a:r>
              <a:rPr lang="en-US" dirty="0"/>
              <a:t>Where is it located? </a:t>
            </a:r>
          </a:p>
          <a:p>
            <a:pPr lvl="1"/>
            <a:r>
              <a:rPr lang="en-US" dirty="0"/>
              <a:t>What is its mission or purpose? </a:t>
            </a:r>
          </a:p>
          <a:p>
            <a:pPr lvl="1"/>
            <a:r>
              <a:rPr lang="en-US" dirty="0"/>
              <a:t>What is its budget or annual income? </a:t>
            </a:r>
          </a:p>
          <a:p>
            <a:pPr lvl="1"/>
            <a:r>
              <a:rPr lang="en-US" dirty="0"/>
              <a:t>What does it do to help people? </a:t>
            </a:r>
          </a:p>
          <a:p>
            <a:pPr lvl="1"/>
            <a:r>
              <a:rPr lang="en-US" dirty="0"/>
              <a:t>How many people has it helped? </a:t>
            </a:r>
          </a:p>
          <a:p>
            <a:pPr lvl="1"/>
            <a:r>
              <a:rPr lang="en-US" dirty="0"/>
              <a:t>Where does it get its money? </a:t>
            </a:r>
          </a:p>
          <a:p>
            <a:pPr lvl="1"/>
            <a:r>
              <a:rPr lang="en-US" dirty="0"/>
              <a:t>How do citizens get involved? </a:t>
            </a:r>
          </a:p>
        </p:txBody>
      </p:sp>
      <p:pic>
        <p:nvPicPr>
          <p:cNvPr id="5" name="Card Graphic">
            <a:extLst>
              <a:ext uri="{FF2B5EF4-FFF2-40B4-BE49-F238E27FC236}">
                <a16:creationId xmlns:a16="http://schemas.microsoft.com/office/drawing/2014/main" id="{18D9D8A7-A0B7-444A-9DB2-2FAB1B772ECA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924800" y="3810000"/>
            <a:ext cx="2197608" cy="219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87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118A-C947-C44C-833D-F2B7F268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All Nonprofits Worthy of Our Time and Gifts?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6DBFE-06ED-8C46-B075-ED9D9515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Charity Watch rates charities according to the amount of and percentages of direct services provided to people in need. </a:t>
            </a:r>
          </a:p>
          <a:p>
            <a:endParaRPr lang="en-US" dirty="0"/>
          </a:p>
          <a:p>
            <a:r>
              <a:rPr lang="en-US" dirty="0"/>
              <a:t>Use the website to investigate your selected organization and review its rating. </a:t>
            </a:r>
          </a:p>
          <a:p>
            <a:pPr lvl="1"/>
            <a:r>
              <a:rPr lang="en-US" dirty="0"/>
              <a:t>Feel free to check the ratings of other organizations to get a better idea of how the ratings work. </a:t>
            </a:r>
          </a:p>
          <a:p>
            <a:pPr lvl="1"/>
            <a:endParaRPr lang="en-US" dirty="0"/>
          </a:p>
          <a:p>
            <a:r>
              <a:rPr lang="en-US" dirty="0"/>
              <a:t>Be prepared to report your findings in a group presentation. </a:t>
            </a:r>
          </a:p>
        </p:txBody>
      </p:sp>
    </p:spTree>
    <p:extLst>
      <p:ext uri="{BB962C8B-B14F-4D97-AF65-F5344CB8AC3E}">
        <p14:creationId xmlns:p14="http://schemas.microsoft.com/office/powerpoint/2010/main" val="231576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4"/>
              </a:buClr>
            </a:pPr>
            <a:r>
              <a:rPr lang="en-US" dirty="0"/>
              <a:t>Your grade for this lesson will be based on:</a:t>
            </a:r>
          </a:p>
          <a:p>
            <a:pPr lvl="1">
              <a:buClr>
                <a:schemeClr val="accent4"/>
              </a:buClr>
            </a:pPr>
            <a:endParaRPr lang="en-US" dirty="0"/>
          </a:p>
          <a:p>
            <a:pPr marL="637779" lvl="1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The presentation of your findings </a:t>
            </a:r>
          </a:p>
          <a:p>
            <a:pPr marL="637779" lvl="1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3-2-1 activity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3-2-1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chemeClr val="accent4"/>
              </a:buClr>
            </a:pPr>
            <a:r>
              <a:rPr lang="en-US" dirty="0"/>
              <a:t>On notebook paper, write… </a:t>
            </a:r>
          </a:p>
          <a:p>
            <a:pPr marL="342900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3 statements about charities, in general, that you did not know before this lesson. </a:t>
            </a:r>
          </a:p>
          <a:p>
            <a:pPr marL="342900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2 names of charities you saw in presentations that you believe are worthy of support.</a:t>
            </a:r>
          </a:p>
          <a:p>
            <a:pPr marL="342900" indent="-3429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1 statement discussing why someone should or should not support charitable organizations.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Card Graphic">
            <a:extLst>
              <a:ext uri="{FF2B5EF4-FFF2-40B4-BE49-F238E27FC236}">
                <a16:creationId xmlns:a16="http://schemas.microsoft.com/office/drawing/2014/main" id="{BD8E040B-A08F-409A-9352-246AEDA295C0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5249962" y="4419600"/>
            <a:ext cx="1692075" cy="174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4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The Power of Giving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Lesson for Personal Financial Literacy</a:t>
            </a:r>
          </a:p>
          <a:p>
            <a:r>
              <a:rPr lang="en-US" dirty="0"/>
              <a:t>Standard 14: Charitable Giving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E795-BA4E-8041-9CB6-E79857F2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35E4F-39D7-B34B-935D-E1F215838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charitable organizations benefit the community?</a:t>
            </a:r>
          </a:p>
          <a:p>
            <a:r>
              <a:rPr lang="en-US" dirty="0"/>
              <a:t>Do you have a responsibility to be charitable?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6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168D2-22F6-9F4C-9F7A-D01EA0AF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0F2D-B656-F847-A7B7-A15C8755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lesson, you will be able to: </a:t>
            </a:r>
          </a:p>
          <a:p>
            <a:pPr lvl="1"/>
            <a:r>
              <a:rPr lang="en-US" dirty="0"/>
              <a:t>identify types of charitable giving. </a:t>
            </a:r>
          </a:p>
          <a:p>
            <a:pPr lvl="1"/>
            <a:r>
              <a:rPr lang="en-US" dirty="0"/>
              <a:t>describe the impact of charitable giving. </a:t>
            </a:r>
          </a:p>
          <a:p>
            <a:pPr lvl="1"/>
            <a:r>
              <a:rPr lang="en-US" dirty="0"/>
              <a:t>identify tools to research charitable organizations. </a:t>
            </a:r>
          </a:p>
        </p:txBody>
      </p:sp>
    </p:spTree>
    <p:extLst>
      <p:ext uri="{BB962C8B-B14F-4D97-AF65-F5344CB8AC3E}">
        <p14:creationId xmlns:p14="http://schemas.microsoft.com/office/powerpoint/2010/main" val="39223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8BAB0-A3B3-6840-A028-0FFE0CEC2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These Organizations Have in Common?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EE9F1-2DE3-8B4D-AE0C-F2416FBF4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American Red Cross</a:t>
            </a:r>
          </a:p>
          <a:p>
            <a:r>
              <a:rPr lang="en-US" dirty="0"/>
              <a:t>The Salvation Army </a:t>
            </a:r>
          </a:p>
          <a:p>
            <a:r>
              <a:rPr lang="en-US" dirty="0"/>
              <a:t>The American Cancer Society </a:t>
            </a:r>
          </a:p>
          <a:p>
            <a:r>
              <a:rPr lang="en-US" dirty="0"/>
              <a:t>Wounded Warrior Project</a:t>
            </a:r>
          </a:p>
          <a:p>
            <a:r>
              <a:rPr lang="en-US" dirty="0"/>
              <a:t>St. Jude Children’s Hospital</a:t>
            </a:r>
          </a:p>
          <a:p>
            <a:endParaRPr lang="en-US" dirty="0"/>
          </a:p>
          <a:p>
            <a:r>
              <a:rPr lang="en-US" dirty="0"/>
              <a:t>Let’s discuss! </a:t>
            </a:r>
          </a:p>
        </p:txBody>
      </p:sp>
    </p:spTree>
    <p:extLst>
      <p:ext uri="{BB962C8B-B14F-4D97-AF65-F5344CB8AC3E}">
        <p14:creationId xmlns:p14="http://schemas.microsoft.com/office/powerpoint/2010/main" val="266653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D7B6-F079-9445-9905-D2AA2680E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Organization Do You Know Best?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4A4C7-AC65-504B-BABB-6D24605D3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the organization from our discussion that you know best. </a:t>
            </a:r>
          </a:p>
          <a:p>
            <a:pPr lvl="1"/>
            <a:r>
              <a:rPr lang="en-US" dirty="0"/>
              <a:t>The American Red Cross</a:t>
            </a:r>
          </a:p>
          <a:p>
            <a:pPr lvl="1"/>
            <a:r>
              <a:rPr lang="en-US" dirty="0"/>
              <a:t>The Salvation Army </a:t>
            </a:r>
          </a:p>
          <a:p>
            <a:pPr lvl="1"/>
            <a:r>
              <a:rPr lang="en-US" dirty="0"/>
              <a:t>The American Cancer Society</a:t>
            </a:r>
          </a:p>
          <a:p>
            <a:pPr lvl="1"/>
            <a:r>
              <a:rPr lang="en-US" dirty="0"/>
              <a:t>Wounded Warrior Project</a:t>
            </a:r>
          </a:p>
          <a:p>
            <a:pPr lvl="1"/>
            <a:r>
              <a:rPr lang="en-US" dirty="0"/>
              <a:t>St. Jude’s Children Hospital</a:t>
            </a:r>
          </a:p>
          <a:p>
            <a:pPr lvl="1"/>
            <a:endParaRPr lang="en-US" dirty="0"/>
          </a:p>
          <a:p>
            <a:r>
              <a:rPr lang="en-US" dirty="0"/>
              <a:t>On a piece of paper, write down </a:t>
            </a:r>
            <a:r>
              <a:rPr lang="en-US" u="sng" dirty="0"/>
              <a:t>three things</a:t>
            </a:r>
            <a:r>
              <a:rPr lang="en-US" dirty="0"/>
              <a:t> that you know about your selected organization. </a:t>
            </a:r>
          </a:p>
        </p:txBody>
      </p:sp>
    </p:spTree>
    <p:extLst>
      <p:ext uri="{BB962C8B-B14F-4D97-AF65-F5344CB8AC3E}">
        <p14:creationId xmlns:p14="http://schemas.microsoft.com/office/powerpoint/2010/main" val="131599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2726A-D001-A94F-AD1F-9DCABEC6D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Up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DAB5C56-182A-8044-ADA1-6665B03E41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Stand up and find other classmates who selected the same organization as you. </a:t>
            </a:r>
          </a:p>
          <a:p>
            <a:pPr lvl="1"/>
            <a:endParaRPr lang="en-US" dirty="0"/>
          </a:p>
          <a:p>
            <a:r>
              <a:rPr lang="en-US" dirty="0"/>
              <a:t>Once you are in a group, compile a new list together by sharing ideas about what you know. </a:t>
            </a:r>
          </a:p>
          <a:p>
            <a:endParaRPr lang="en-US" dirty="0"/>
          </a:p>
          <a:p>
            <a:r>
              <a:rPr lang="en-US" dirty="0"/>
              <a:t>Add any new information that your group brainstorms. </a:t>
            </a:r>
          </a:p>
        </p:txBody>
      </p:sp>
      <p:pic>
        <p:nvPicPr>
          <p:cNvPr id="6" name="Card Graphic">
            <a:extLst>
              <a:ext uri="{FF2B5EF4-FFF2-40B4-BE49-F238E27FC236}">
                <a16:creationId xmlns:a16="http://schemas.microsoft.com/office/drawing/2014/main" id="{F8BF86D5-DB08-4FD0-B10C-DBFE33BA106A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086600" y="1409700"/>
            <a:ext cx="40386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1AD32-D56B-8E4A-A28B-4A39556D7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E189-1FFA-E540-A592-B38CE4C2E7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a group, elect a spokesperson. </a:t>
            </a:r>
          </a:p>
          <a:p>
            <a:endParaRPr lang="en-US" dirty="0"/>
          </a:p>
          <a:p>
            <a:r>
              <a:rPr lang="en-US" dirty="0"/>
              <a:t>Listen carefully as each spokesperson reads their group’s list. </a:t>
            </a:r>
          </a:p>
        </p:txBody>
      </p:sp>
      <p:pic>
        <p:nvPicPr>
          <p:cNvPr id="5" name="Card Graphic">
            <a:extLst>
              <a:ext uri="{FF2B5EF4-FFF2-40B4-BE49-F238E27FC236}">
                <a16:creationId xmlns:a16="http://schemas.microsoft.com/office/drawing/2014/main" id="{C495890D-0F3F-404A-A121-5D61BEB9EDB4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7086600" y="1409700"/>
            <a:ext cx="40386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38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3EF3-B2F7-A747-8DF9-B13CF2317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902A4-B18B-ED4F-866C-88FA43EAB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what groups of shared, what are the characteristics of a charity? </a:t>
            </a:r>
          </a:p>
          <a:p>
            <a:endParaRPr lang="en-US" dirty="0"/>
          </a:p>
          <a:p>
            <a:r>
              <a:rPr lang="en-US" dirty="0"/>
              <a:t>How could we define a charity? </a:t>
            </a:r>
          </a:p>
          <a:p>
            <a:endParaRPr lang="en-US" dirty="0"/>
          </a:p>
          <a:p>
            <a:r>
              <a:rPr lang="en-US" dirty="0"/>
              <a:t>How can citizens like us help these charities? </a:t>
            </a:r>
          </a:p>
        </p:txBody>
      </p:sp>
    </p:spTree>
    <p:extLst>
      <p:ext uri="{BB962C8B-B14F-4D97-AF65-F5344CB8AC3E}">
        <p14:creationId xmlns:p14="http://schemas.microsoft.com/office/powerpoint/2010/main" val="17858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Template">
  <a:themeElements>
    <a:clrScheme name="Custom 11">
      <a:dk1>
        <a:sysClr val="windowText" lastClr="000000"/>
      </a:dk1>
      <a:lt1>
        <a:sysClr val="window" lastClr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" id="{1503A0DF-DD59-460F-82A0-EABC8FD10248}" vid="{A9530E00-6853-43A1-B6A2-5966E5092F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2775</TotalTime>
  <Words>576</Words>
  <Application>Microsoft Office PowerPoint</Application>
  <PresentationFormat>Widescreen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Wingdings 2</vt:lpstr>
      <vt:lpstr>Presentation Template</vt:lpstr>
      <vt:lpstr>PowerPoint Presentation</vt:lpstr>
      <vt:lpstr>The Power of Giving</vt:lpstr>
      <vt:lpstr>Essential Questions </vt:lpstr>
      <vt:lpstr>Lesson Objectives </vt:lpstr>
      <vt:lpstr>What Do These Organizations Have in Common?</vt:lpstr>
      <vt:lpstr>Which Organization Do You Know Best?</vt:lpstr>
      <vt:lpstr>Group Up</vt:lpstr>
      <vt:lpstr>Share Out</vt:lpstr>
      <vt:lpstr>Charities</vt:lpstr>
      <vt:lpstr>What’s Your Opinion?</vt:lpstr>
      <vt:lpstr>How Do We Know?</vt:lpstr>
      <vt:lpstr>Let’s Investigate</vt:lpstr>
      <vt:lpstr>Are All Nonprofits Worthy of Our Time and Gifts? </vt:lpstr>
      <vt:lpstr>Evaluate</vt:lpstr>
      <vt:lpstr>3-2-1</vt:lpstr>
    </vt:vector>
  </TitlesOfParts>
  <Company>Norman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Covered?</dc:title>
  <dc:creator>K20 Center</dc:creator>
  <cp:lastModifiedBy>Taylor Thurston</cp:lastModifiedBy>
  <cp:revision>99</cp:revision>
  <dcterms:created xsi:type="dcterms:W3CDTF">2011-02-10T18:04:52Z</dcterms:created>
  <dcterms:modified xsi:type="dcterms:W3CDTF">2020-07-21T15:38:28Z</dcterms:modified>
</cp:coreProperties>
</file>