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C46C7-D9C6-412B-A596-0F7E0D2FD4AB}" v="3" dt="2023-06-13T14:55:11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0"/>
  </p:normalViewPr>
  <p:slideViewPr>
    <p:cSldViewPr snapToGrid="0" snapToObjects="1">
      <p:cViewPr varScale="1">
        <p:scale>
          <a:sx n="86" d="100"/>
          <a:sy n="86" d="100"/>
        </p:scale>
        <p:origin x="86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0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3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6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46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30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0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2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5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3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1235" y="1384358"/>
            <a:ext cx="10487496" cy="1597572"/>
          </a:xfrm>
        </p:spPr>
        <p:txBody>
          <a:bodyPr>
            <a:noAutofit/>
          </a:bodyPr>
          <a:lstStyle/>
          <a:p>
            <a:pPr algn="l" rtl="0"/>
            <a:r>
              <a:rPr lang="es" sz="3200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MAD es una teoría militar de la disuasión nuclear que sostiene que ninguna de las partes atacará a la otra si se garantiza la destrucción total de ambas partes en el conflicto.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186" y="3352344"/>
            <a:ext cx="5349227" cy="3020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31235" y="306058"/>
            <a:ext cx="8496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4000" b="1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Destrucción mutuamente asegurada </a:t>
            </a:r>
            <a:endParaRPr lang="es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0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708" y="248427"/>
            <a:ext cx="10292777" cy="900901"/>
          </a:xfrm>
        </p:spPr>
        <p:txBody>
          <a:bodyPr/>
          <a:lstStyle/>
          <a:p>
            <a:pPr algn="l" rtl="0"/>
            <a:r>
              <a:rPr lang="es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CSS y Discusión</a:t>
            </a:r>
            <a:endParaRPr lang="es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21708" y="1149328"/>
            <a:ext cx="9747481" cy="4339650"/>
            <a:chOff x="2536835" y="1601252"/>
            <a:chExt cx="8002588" cy="3460049"/>
          </a:xfrm>
        </p:grpSpPr>
        <p:sp>
          <p:nvSpPr>
            <p:cNvPr id="5" name="TextBox 4"/>
            <p:cNvSpPr txBox="1"/>
            <p:nvPr/>
          </p:nvSpPr>
          <p:spPr>
            <a:xfrm>
              <a:off x="2536835" y="1601252"/>
              <a:ext cx="8002588" cy="3460049"/>
            </a:xfrm>
            <a:prstGeom prst="rect">
              <a:avLst/>
            </a:prstGeom>
            <a:effectLst>
              <a:softEdge rad="127000"/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l" rtl="0"/>
              <a:r>
                <a:rPr lang="es" sz="4400" b="1" i="0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CUS: </a:t>
              </a:r>
              <a:r>
                <a:rPr lang="es" sz="4000" b="1" i="0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Circula, Subraya, Señala</a:t>
              </a:r>
              <a:r>
                <a:rPr lang="es" sz="4400" b="1" i="0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s" sz="3600" b="1" i="0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 una estrella</a:t>
              </a:r>
              <a:endParaRPr lang="es" sz="4000" b="1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l" rtl="0"/>
              <a:endParaRPr lang="es" sz="4400" b="1" i="1" dirty="0">
                <a:latin typeface="Calibri" panose="020F0502020204030204" pitchFamily="34" charset="0"/>
              </a:endParaRPr>
            </a:p>
            <a:p>
              <a:pPr algn="ctr" rtl="0"/>
              <a:r>
                <a:rPr lang="es" sz="3200" b="1" i="1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Nuevas palabras</a:t>
              </a:r>
            </a:p>
            <a:p>
              <a:pPr algn="ctr" rtl="0"/>
              <a:endParaRPr lang="es" sz="3200" b="1" i="1" dirty="0">
                <a:latin typeface="Calibri" panose="020F0502020204030204" pitchFamily="34" charset="0"/>
              </a:endParaRPr>
            </a:p>
            <a:p>
              <a:pPr algn="ctr" rtl="0"/>
              <a:r>
                <a:rPr lang="es" sz="3200" b="1" i="1" u="sng" baseline="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Detalles</a:t>
              </a:r>
            </a:p>
            <a:p>
              <a:pPr algn="ctr" rtl="0"/>
              <a:endParaRPr lang="es" sz="3200" b="1" i="1" dirty="0">
                <a:latin typeface="Calibri" panose="020F0502020204030204" pitchFamily="34" charset="0"/>
              </a:endParaRPr>
            </a:p>
            <a:p>
              <a:pPr algn="ctr" rtl="0"/>
              <a:r>
                <a:rPr lang="es" sz="3200" b="1" i="1" u="none" baseline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Idea principal</a:t>
              </a:r>
            </a:p>
            <a:p>
              <a:pPr algn="ctr" rtl="0"/>
              <a:endParaRPr lang="es" sz="28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839958" y="2580736"/>
              <a:ext cx="3396342" cy="7505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5076206" y="4169399"/>
              <a:ext cx="497582" cy="451924"/>
            </a:xfrm>
            <a:prstGeom prst="star5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/>
            </a:p>
          </p:txBody>
        </p:sp>
      </p:grpSp>
    </p:spTree>
    <p:extLst>
      <p:ext uri="{BB962C8B-B14F-4D97-AF65-F5344CB8AC3E}">
        <p14:creationId xmlns:p14="http://schemas.microsoft.com/office/powerpoint/2010/main" val="70784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246" y="511602"/>
            <a:ext cx="10018713" cy="1011195"/>
          </a:xfrm>
        </p:spPr>
        <p:txBody>
          <a:bodyPr/>
          <a:lstStyle/>
          <a:p>
            <a:pPr algn="l" rtl="0"/>
            <a:r>
              <a:rPr lang="es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Diagrama en T: Lo que necesitamos saber</a:t>
            </a:r>
            <a:endParaRPr lang="es" dirty="0"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073992" y="1778288"/>
            <a:ext cx="6794938" cy="4083269"/>
            <a:chOff x="3197207" y="1778288"/>
            <a:chExt cx="6794938" cy="4083269"/>
          </a:xfrm>
        </p:grpSpPr>
        <p:sp>
          <p:nvSpPr>
            <p:cNvPr id="3" name="TextBox 2"/>
            <p:cNvSpPr txBox="1"/>
            <p:nvPr/>
          </p:nvSpPr>
          <p:spPr>
            <a:xfrm>
              <a:off x="3197207" y="1778288"/>
              <a:ext cx="6794938" cy="4083269"/>
            </a:xfrm>
            <a:prstGeom prst="rect">
              <a:avLst/>
            </a:prstGeom>
            <a:effectLst>
              <a:softEdge rad="127000"/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319850" y="2201279"/>
              <a:ext cx="33855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" sz="3200" b="1" i="0" u="none" baseline="0"/>
                <a:t>Después</a:t>
              </a:r>
              <a:endParaRPr lang="es" sz="32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736886" y="2174781"/>
              <a:ext cx="31320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" sz="3200" b="1" i="0" u="none" baseline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Ahora</a:t>
              </a:r>
              <a:endParaRPr lang="es" sz="32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705355" y="2376848"/>
              <a:ext cx="45843" cy="3390728"/>
            </a:xfrm>
            <a:prstGeom prst="line">
              <a:avLst/>
            </a:prstGeom>
            <a:ln w="63500">
              <a:solidFill>
                <a:schemeClr val="tx1">
                  <a:lumMod val="8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19849" y="2733057"/>
              <a:ext cx="6549081" cy="0"/>
            </a:xfrm>
            <a:prstGeom prst="line">
              <a:avLst/>
            </a:prstGeom>
            <a:ln w="63500">
              <a:solidFill>
                <a:schemeClr val="tx1">
                  <a:lumMod val="8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9583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58</TotalTime>
  <Words>65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Parallax</vt:lpstr>
      <vt:lpstr>La MAD es una teoría militar de la disuasión nuclear que sostiene que ninguna de las partes atacará a la otra si se garantiza la destrucción total de ambas partes en el conflicto. </vt:lpstr>
      <vt:lpstr>CSS y Discusión</vt:lpstr>
      <vt:lpstr>Diagrama en T: Lo que necesitamos saber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We MAD?</dc:title>
  <dc:creator>K20 Center</dc:creator>
  <cp:lastModifiedBy>Bigler, Elijah B.</cp:lastModifiedBy>
  <cp:revision>6</cp:revision>
  <dcterms:created xsi:type="dcterms:W3CDTF">2016-04-29T19:35:51Z</dcterms:created>
  <dcterms:modified xsi:type="dcterms:W3CDTF">2023-06-13T14:55:14Z</dcterms:modified>
</cp:coreProperties>
</file>