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6DB7F-24AD-452E-A8C4-794DFD6001D0}" v="3" dt="2023-06-13T14:53:33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0"/>
  </p:normalViewPr>
  <p:slideViewPr>
    <p:cSldViewPr snapToGrid="0" snapToObjects="1">
      <p:cViewPr varScale="1">
        <p:scale>
          <a:sx n="86" d="100"/>
          <a:sy n="86" d="100"/>
        </p:scale>
        <p:origin x="86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0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3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6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46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30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0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2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5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4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447159B-60A7-2647-893C-6927095E009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CB2309-ABD1-6D4E-97A0-BFE511557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3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1235" y="1384358"/>
            <a:ext cx="10487496" cy="1597572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latin typeface="Calibri" panose="020F0502020204030204" pitchFamily="34" charset="0"/>
              </a:rPr>
              <a:t>MAD is a military theory of nuclear deterrence holding that neither side will attack the other if both sides are guaranteed to be totally destroyed in the conflict.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186" y="3352344"/>
            <a:ext cx="5349227" cy="30206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31235" y="306058"/>
            <a:ext cx="6730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libri" panose="020F0502020204030204" pitchFamily="34" charset="0"/>
              </a:rPr>
              <a:t>Mutually Assured Destruction </a:t>
            </a:r>
            <a:endParaRPr lang="en-US" sz="4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0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708" y="248427"/>
            <a:ext cx="10292777" cy="900901"/>
          </a:xfrm>
        </p:spPr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CUS and Discuss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36835" y="1601252"/>
            <a:ext cx="8002588" cy="4339650"/>
            <a:chOff x="2536835" y="1601252"/>
            <a:chExt cx="8002588" cy="4339650"/>
          </a:xfrm>
        </p:grpSpPr>
        <p:sp>
          <p:nvSpPr>
            <p:cNvPr id="5" name="TextBox 4"/>
            <p:cNvSpPr txBox="1"/>
            <p:nvPr/>
          </p:nvSpPr>
          <p:spPr>
            <a:xfrm>
              <a:off x="2536835" y="1601252"/>
              <a:ext cx="8002588" cy="4339650"/>
            </a:xfrm>
            <a:prstGeom prst="rect">
              <a:avLst/>
            </a:prstGeom>
            <a:effectLst>
              <a:softEdge rad="127000"/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4400" b="1" dirty="0"/>
                <a:t> </a:t>
              </a:r>
              <a:r>
                <a:rPr lang="en-US" sz="4400" b="1" dirty="0">
                  <a:latin typeface="Calibri" panose="020F0502020204030204" pitchFamily="34" charset="0"/>
                </a:rPr>
                <a:t>CUS: Circle, Underline, Star</a:t>
              </a:r>
            </a:p>
            <a:p>
              <a:pPr algn="ctr"/>
              <a:endParaRPr lang="en-US" sz="4400" b="1" i="1" dirty="0">
                <a:latin typeface="Calibri" panose="020F0502020204030204" pitchFamily="34" charset="0"/>
              </a:endParaRPr>
            </a:p>
            <a:p>
              <a:pPr algn="ctr"/>
              <a:r>
                <a:rPr lang="en-US" sz="3200" b="1" i="1" dirty="0">
                  <a:latin typeface="Calibri" panose="020F0502020204030204" pitchFamily="34" charset="0"/>
                </a:rPr>
                <a:t>New Words</a:t>
              </a:r>
            </a:p>
            <a:p>
              <a:pPr algn="ctr"/>
              <a:endParaRPr lang="en-US" sz="3200" b="1" i="1" dirty="0">
                <a:latin typeface="Calibri" panose="020F0502020204030204" pitchFamily="34" charset="0"/>
              </a:endParaRPr>
            </a:p>
            <a:p>
              <a:pPr algn="ctr"/>
              <a:r>
                <a:rPr lang="en-US" sz="3200" b="1" i="1" u="sng" dirty="0">
                  <a:solidFill>
                    <a:schemeClr val="tx1"/>
                  </a:solidFill>
                  <a:latin typeface="Calibri" panose="020F0502020204030204" pitchFamily="34" charset="0"/>
                </a:rPr>
                <a:t>Details</a:t>
              </a:r>
            </a:p>
            <a:p>
              <a:pPr algn="ctr"/>
              <a:endParaRPr lang="en-US" sz="3200" b="1" i="1" dirty="0">
                <a:latin typeface="Calibri" panose="020F0502020204030204" pitchFamily="34" charset="0"/>
              </a:endParaRPr>
            </a:p>
            <a:p>
              <a:pPr algn="ctr"/>
              <a:r>
                <a:rPr lang="en-US" sz="3200" b="1" i="1" dirty="0">
                  <a:latin typeface="Calibri" panose="020F0502020204030204" pitchFamily="34" charset="0"/>
                </a:rPr>
                <a:t>Main Idea</a:t>
              </a:r>
            </a:p>
            <a:p>
              <a:pPr algn="ctr"/>
              <a:endParaRPr lang="en-US" sz="28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5293971" y="2754712"/>
              <a:ext cx="2441359" cy="96169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5112667" y="4935771"/>
              <a:ext cx="497582" cy="451924"/>
            </a:xfrm>
            <a:prstGeom prst="star5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65341" y="3917134"/>
              <a:ext cx="1507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>
                  <a:solidFill>
                    <a:schemeClr val="bg1"/>
                  </a:solidFill>
                  <a:latin typeface="Calibri" panose="020F0502020204030204" pitchFamily="34" charset="0"/>
                </a:rPr>
                <a:t>Details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784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246" y="511602"/>
            <a:ext cx="10018713" cy="1011195"/>
          </a:xfrm>
        </p:spPr>
        <p:txBody>
          <a:bodyPr/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T-Chart: What we Need to Know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073992" y="1778288"/>
            <a:ext cx="6794938" cy="4083269"/>
            <a:chOff x="3197207" y="1778288"/>
            <a:chExt cx="6794938" cy="4083269"/>
          </a:xfrm>
        </p:grpSpPr>
        <p:sp>
          <p:nvSpPr>
            <p:cNvPr id="3" name="TextBox 2"/>
            <p:cNvSpPr txBox="1"/>
            <p:nvPr/>
          </p:nvSpPr>
          <p:spPr>
            <a:xfrm>
              <a:off x="3197207" y="1778288"/>
              <a:ext cx="6794938" cy="4083269"/>
            </a:xfrm>
            <a:prstGeom prst="rect">
              <a:avLst/>
            </a:prstGeom>
            <a:effectLst>
              <a:softEdge rad="127000"/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319850" y="2201279"/>
              <a:ext cx="33855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Then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736886" y="2174781"/>
              <a:ext cx="31320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latin typeface="Calibri" panose="020F0502020204030204" pitchFamily="34" charset="0"/>
                </a:rPr>
                <a:t>Now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705355" y="2376848"/>
              <a:ext cx="45843" cy="3390728"/>
            </a:xfrm>
            <a:prstGeom prst="line">
              <a:avLst/>
            </a:prstGeom>
            <a:ln w="63500">
              <a:solidFill>
                <a:schemeClr val="tx1">
                  <a:lumMod val="8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319849" y="2733057"/>
              <a:ext cx="6549081" cy="0"/>
            </a:xfrm>
            <a:prstGeom prst="line">
              <a:avLst/>
            </a:prstGeom>
            <a:ln w="63500">
              <a:solidFill>
                <a:schemeClr val="tx1">
                  <a:lumMod val="8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9583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50</TotalTime>
  <Words>58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Parallax</vt:lpstr>
      <vt:lpstr>MAD is a military theory of nuclear deterrence holding that neither side will attack the other if both sides are guaranteed to be totally destroyed in the conflict. </vt:lpstr>
      <vt:lpstr>CUS and Discuss</vt:lpstr>
      <vt:lpstr>T-Chart: What we Need to Know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We MAD?</dc:title>
  <dc:creator>K20 Center</dc:creator>
  <cp:lastModifiedBy>Bigler, Elijah B.</cp:lastModifiedBy>
  <cp:revision>5</cp:revision>
  <dcterms:created xsi:type="dcterms:W3CDTF">2016-04-29T19:35:51Z</dcterms:created>
  <dcterms:modified xsi:type="dcterms:W3CDTF">2023-06-13T14:53:43Z</dcterms:modified>
</cp:coreProperties>
</file>