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60" r:id="rId5"/>
    <p:sldId id="261" r:id="rId6"/>
    <p:sldId id="263" r:id="rId7"/>
    <p:sldId id="264" r:id="rId8"/>
    <p:sldId id="262" r:id="rId9"/>
    <p:sldId id="265" r:id="rId10"/>
    <p:sldId id="258" r:id="rId11"/>
    <p:sldId id="259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5bsGcOJ+mtODLw4CrIhdi91CB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4"/>
    <p:restoredTop sz="82173" autoAdjust="0"/>
  </p:normalViewPr>
  <p:slideViewPr>
    <p:cSldViewPr snapToGrid="0">
      <p:cViewPr varScale="1">
        <p:scale>
          <a:sx n="132" d="100"/>
          <a:sy n="132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PpxGzR7s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moma.org/artwork/98.298/essay/erased-de-kooning-drawin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a284bd43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1a284bd43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a284bd43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a284bd43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284bd439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1a284bd439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a284bd439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1a284bd439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a284bd439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a284bd439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a284bd43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1a284bd43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Link to audio of Old Town Road: </a:t>
            </a:r>
            <a:r>
              <a:rPr lang="en-US" dirty="0">
                <a:hlinkClick r:id="rId3"/>
              </a:rPr>
              <a:t>https://www.youtube.com/watch?v=75PpxGzR7s0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a284bd43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1a284bd439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a284bd43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1a284bd43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inscription to students: </a:t>
            </a:r>
          </a:p>
          <a:p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“Erased de Kooning Drawing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Robert Rauschenberg 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1953”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Rauschenberg, R. (1953).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Erased de Kooning drawing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[Traces of drawing media on paper with label and gilded frame]. SFMOMA, San Francisco, CA.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https://www.sfmoma.org/artwork/98.298/essay/erased-de-kooning-drawing/"/>
              </a:rPr>
              <a:t>www.sfmoma.org/artwork/98.298/essay/erased-de-kooning-drawing/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a284bd43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1a284bd43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Basquiat, J. &amp; Warhol, A. (1985).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Olympic Rings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[Painting].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Gagosian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 Gallery, Davies Street, London.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gagosian.com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/exhibitions/2012/jean-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michel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basquiat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-and-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andy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warhol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olympic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-rings/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Mili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, G. (1949).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Pablo Picasso "draws" A centaur in the air with light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[Silver gelatin photograph]. Holden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Luntz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Gallery, Palm Beach, Florida.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www.holdenluntz.com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/magazine/photo-spotlight/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gjon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mili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pablo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picasso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-draws-a-centaur-in-the-air-with-light/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a284bd43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1a284bd43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1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77862" indent="-457200">
              <a:spcBef>
                <a:spcPts val="0"/>
              </a:spcBef>
            </a:pPr>
            <a:r>
              <a:rPr lang="en-US" dirty="0"/>
              <a:t>Analyze the process of creating art collaboratively.</a:t>
            </a:r>
          </a:p>
          <a:p>
            <a:pPr marL="677862" indent="-457200">
              <a:spcBef>
                <a:spcPts val="0"/>
              </a:spcBef>
            </a:pPr>
            <a:r>
              <a:rPr lang="en-US" dirty="0"/>
              <a:t>Create a work of art within a group.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a284bd439_1_45"/>
          <p:cNvSpPr/>
          <p:nvPr/>
        </p:nvSpPr>
        <p:spPr>
          <a:xfrm rot="1001883">
            <a:off x="6996107" y="1479821"/>
            <a:ext cx="1708800" cy="1649700"/>
          </a:xfrm>
          <a:prstGeom prst="ellipse">
            <a:avLst/>
          </a:prstGeom>
          <a:solidFill>
            <a:srgbClr val="FFE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g11a284bd439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250" y="1354405"/>
            <a:ext cx="1774550" cy="17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1a284bd439_1_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Jigsaw</a:t>
            </a:r>
            <a:endParaRPr dirty="0"/>
          </a:p>
        </p:txBody>
      </p:sp>
      <p:sp>
        <p:nvSpPr>
          <p:cNvPr id="153" name="Google Shape;153;g11a284bd439_1_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645505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In groups, pick out one article each about  the three art pieces. 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Become an “expert” on the piece of art you have read about.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Share with your group what you have learned about the piece of art.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a284bd439_1_5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Choose one card at random from the deck. </a:t>
            </a:r>
            <a:endParaRPr dirty="0"/>
          </a:p>
        </p:txBody>
      </p:sp>
      <p:sp>
        <p:nvSpPr>
          <p:cNvPr id="159" name="Google Shape;159;g11a284bd439_1_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Choose a Card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284bd439_1_5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/>
            <a:r>
              <a:rPr lang="en-US" dirty="0"/>
              <a:t>Choose one card from your group to be the subject of your collaborative art piece.</a:t>
            </a:r>
          </a:p>
          <a:p>
            <a:pPr indent="-457200"/>
            <a:r>
              <a:rPr lang="en-US" dirty="0"/>
              <a:t>Choose one medium (marker, paint, etc.) per group member to create your art. </a:t>
            </a:r>
          </a:p>
          <a:p>
            <a:pPr indent="-457200"/>
            <a:r>
              <a:rPr lang="en-US" dirty="0"/>
              <a:t>Without talking, recreate the object from the card on your blank poster paper.</a:t>
            </a:r>
          </a:p>
          <a:p>
            <a:pPr indent="-457200"/>
            <a:r>
              <a:rPr lang="en-US" dirty="0"/>
              <a:t>Take turns drawing only one line at a time. </a:t>
            </a:r>
          </a:p>
          <a:p>
            <a:pPr indent="-457200"/>
            <a:r>
              <a:rPr lang="en-US" dirty="0"/>
              <a:t>Continue until the art piece is complete.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  <p:sp>
        <p:nvSpPr>
          <p:cNvPr id="165" name="Google Shape;165;g11a284bd439_1_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Collaborative Art Project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a284bd439_2_5"/>
          <p:cNvSpPr/>
          <p:nvPr/>
        </p:nvSpPr>
        <p:spPr>
          <a:xfrm>
            <a:off x="7148111" y="917714"/>
            <a:ext cx="1914408" cy="1988448"/>
          </a:xfrm>
          <a:prstGeom prst="ellipse">
            <a:avLst/>
          </a:prstGeom>
          <a:solidFill>
            <a:srgbClr val="DA9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a284bd439_2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72" name="Google Shape;172;g11a284bd439_2_5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6561167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Rotate and view each work of art with your group. 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Leave a sticky note near the art with one positive critique and one guess as to what object the artists recreated. </a:t>
            </a:r>
            <a:endParaRPr dirty="0"/>
          </a:p>
        </p:txBody>
      </p:sp>
      <p:pic>
        <p:nvPicPr>
          <p:cNvPr id="173" name="Google Shape;173;g11a284bd439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285" y="1429300"/>
            <a:ext cx="1714490" cy="94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a284bd439_2_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Return to your original seat and respond to the reflection questions. </a:t>
            </a:r>
            <a:endParaRPr dirty="0"/>
          </a:p>
          <a:p>
            <a:r>
              <a:rPr lang="en-US" sz="2400" dirty="0"/>
              <a:t>What challenges came from collaborating with your classmates?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What benefits did you discover while collaborating?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Now that you have completed the lesson, why do you think the song at the beginning of the lesson was selected?</a:t>
            </a:r>
            <a:endParaRPr sz="2400" dirty="0"/>
          </a:p>
        </p:txBody>
      </p:sp>
      <p:sp>
        <p:nvSpPr>
          <p:cNvPr id="179" name="Google Shape;179;g11a284bd439_2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Reflection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</a:rPr>
              <a:t>You’ve Got a Friend in Me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4294967295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Collaboration in the Visual Arts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a284bd439_1_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dirty="0"/>
              <a:t>“Old Town Road” was a commercial and critical success. It was number one in musical charts around the world in places like the United States, Canada, Australia, and Germany. </a:t>
            </a:r>
          </a:p>
          <a:p>
            <a:pPr indent="-457200"/>
            <a:r>
              <a:rPr lang="en-US" dirty="0"/>
              <a:t>Listen to the song and create a list of reasons why you think the song was so successful. You have until the end of the song to make a list.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  <p:sp>
        <p:nvSpPr>
          <p:cNvPr id="113" name="Google Shape;113;g11a284bd439_1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“Old Town Road”: Listen and List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a284bd439_1_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endParaRPr lang="en-US" dirty="0"/>
          </a:p>
          <a:p>
            <a:pPr indent="-457200"/>
            <a:r>
              <a:rPr lang="en-US" dirty="0"/>
              <a:t>Observe the following three pieces of art for one minute each.</a:t>
            </a:r>
          </a:p>
          <a:p>
            <a:pPr indent="-457200"/>
            <a:r>
              <a:rPr lang="en-US" dirty="0"/>
              <a:t>List everything you think is important about each piece of art. </a:t>
            </a:r>
          </a:p>
        </p:txBody>
      </p:sp>
      <p:sp>
        <p:nvSpPr>
          <p:cNvPr id="119" name="Google Shape;119;g11a284bd439_1_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Observe and List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1a284bd439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657" y="267903"/>
            <a:ext cx="614204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6F24D800-E531-4C8A-A41A-311D3D3228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68698" y="4342233"/>
            <a:ext cx="1272113" cy="71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1a284bd439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78" y="153815"/>
            <a:ext cx="8214049" cy="36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BA481D71-4C75-4C17-BA1F-A0C8093DD3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68698" y="4333089"/>
            <a:ext cx="1272113" cy="71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8536" y="0"/>
            <a:ext cx="391078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62BFB324-2BC4-47E8-9CF6-BFC5DE218F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68698" y="4333089"/>
            <a:ext cx="1272113" cy="71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a284bd439_1_36"/>
          <p:cNvSpPr/>
          <p:nvPr/>
        </p:nvSpPr>
        <p:spPr>
          <a:xfrm rot="1131008">
            <a:off x="7331669" y="1351758"/>
            <a:ext cx="1708800" cy="1649700"/>
          </a:xfrm>
          <a:prstGeom prst="ellipse">
            <a:avLst/>
          </a:prstGeom>
          <a:solidFill>
            <a:srgbClr val="C0E1F6">
              <a:alpha val="84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1a284bd439_1_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144" name="Google Shape;144;g11a284bd439_1_36"/>
          <p:cNvSpPr txBox="1">
            <a:spLocks noGrp="1"/>
          </p:cNvSpPr>
          <p:nvPr>
            <p:ph type="body" idx="1"/>
          </p:nvPr>
        </p:nvSpPr>
        <p:spPr>
          <a:xfrm>
            <a:off x="153909" y="1305059"/>
            <a:ext cx="7043007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endParaRPr lang="en-US" dirty="0"/>
          </a:p>
          <a:p>
            <a:pPr marL="622300" indent="-457200">
              <a:spcBef>
                <a:spcPts val="0"/>
              </a:spcBef>
            </a:pPr>
            <a:r>
              <a:rPr lang="en-US" dirty="0"/>
              <a:t>On a sticky note, explain what might be the common element between the three pieces of art you have observed.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When you are finished, crumple up the note into a ball and toss it into the basket. </a:t>
            </a:r>
          </a:p>
        </p:txBody>
      </p:sp>
      <p:pic>
        <p:nvPicPr>
          <p:cNvPr id="145" name="Google Shape;145;g11a284bd439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02567">
            <a:off x="7624671" y="1485362"/>
            <a:ext cx="1122796" cy="134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dirty="0"/>
              <a:t>How does collaboration affect the creative process?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561</Words>
  <Application>Microsoft Macintosh PowerPoint</Application>
  <PresentationFormat>On-screen Show (16:9)</PresentationFormat>
  <Paragraphs>49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You’ve Got a Friend in Me</vt:lpstr>
      <vt:lpstr>“Old Town Road”: Listen and List </vt:lpstr>
      <vt:lpstr>Observe and List </vt:lpstr>
      <vt:lpstr>PowerPoint Presentation</vt:lpstr>
      <vt:lpstr>PowerPoint Presentation</vt:lpstr>
      <vt:lpstr>PowerPoint Presentation</vt:lpstr>
      <vt:lpstr>Commit and Toss</vt:lpstr>
      <vt:lpstr>Essential Question</vt:lpstr>
      <vt:lpstr>Lesson Objectives</vt:lpstr>
      <vt:lpstr>Jigsaw</vt:lpstr>
      <vt:lpstr>Choose a Card</vt:lpstr>
      <vt:lpstr>Collaborative Art Project</vt:lpstr>
      <vt:lpstr>Gallery Walk</vt:lpstr>
      <vt:lpstr>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You've Got a Friend in Me</dc:title>
  <dc:subject/>
  <dc:creator>K20 Center</dc:creator>
  <cp:keywords/>
  <dc:description/>
  <cp:lastModifiedBy>Hayden, Jordan K.</cp:lastModifiedBy>
  <cp:revision>10</cp:revision>
  <dcterms:modified xsi:type="dcterms:W3CDTF">2022-04-28T14:35:26Z</dcterms:modified>
  <cp:category/>
</cp:coreProperties>
</file>