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3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Bragg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4"/>
  </p:normalViewPr>
  <p:slideViewPr>
    <p:cSldViewPr snapToGrid="0">
      <p:cViewPr varScale="1">
        <p:scale>
          <a:sx n="148" d="100"/>
          <a:sy n="148" d="100"/>
        </p:scale>
        <p:origin x="104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7DnbUwK1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eddbaba1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1eddbaba1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25925914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25925914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Strategy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https://learn.k20center.ou.edu/strategy/162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25925914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25925914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Strategy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https://learn.k20center.ou.edu/strategy/948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25925914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25925914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Strategy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https://learn.k20center.ou.edu/strategy/179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25925914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25925914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Strategy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https://learn.k20center.ou.edu/strategy/141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eddbaba1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1eddbaba1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33a167a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433a167a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33a167a7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433a167a7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eddbaba1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Video: </a:t>
            </a:r>
            <a:r>
              <a:rPr lang="en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https://www.youtube.com/watch?v=b37DnbUwK1I</a:t>
            </a:r>
            <a:endParaRPr dirty="0"/>
          </a:p>
        </p:txBody>
      </p:sp>
      <p:sp>
        <p:nvSpPr>
          <p:cNvPr id="149" name="Google Shape;149;g11eddbaba1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0fe6dc6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0fe6dc63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Strategy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https://learn.k20center.ou.edu/strategy/180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eddbaba11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Tool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https://learn.k20center.ou.edu/tech-tool/2180</a:t>
            </a:r>
            <a:r>
              <a:rPr lang="en"/>
              <a:t> </a:t>
            </a:r>
            <a:endParaRPr/>
          </a:p>
        </p:txBody>
      </p:sp>
      <p:sp>
        <p:nvSpPr>
          <p:cNvPr id="168" name="Google Shape;168;g11eddbaba1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2592591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22592591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259259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2592591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37DnbUwK1I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wake/wg-MYU5_ZZqL8M2cOfh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 and Discuss</a:t>
            </a:r>
            <a:endParaRPr dirty="0"/>
          </a:p>
        </p:txBody>
      </p:sp>
      <p:sp>
        <p:nvSpPr>
          <p:cNvPr id="201" name="Google Shape;201;p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SzPct val="100000"/>
            </a:pPr>
            <a:r>
              <a:rPr lang="en" dirty="0"/>
              <a:t>Read the History of the Indian Reorganization Act.  </a:t>
            </a:r>
          </a:p>
          <a:p>
            <a:pPr marL="285750" indent="-285750">
              <a:buSzPct val="100000"/>
            </a:pPr>
            <a:r>
              <a:rPr lang="en" dirty="0"/>
              <a:t>As you read, note important information to use in the CUS and Discuss.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08D28-1467-1EE1-3371-11F1745875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385466"/>
            <a:ext cx="4572000" cy="2774077"/>
          </a:xfrm>
        </p:spPr>
        <p:txBody>
          <a:bodyPr/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sz="2600" b="1" dirty="0"/>
              <a:t>Circle </a:t>
            </a:r>
            <a:r>
              <a:rPr lang="en-US" sz="2600" dirty="0"/>
              <a:t>any important vocabulary.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sz="2600" b="1" u="sng" dirty="0"/>
              <a:t>Underline</a:t>
            </a:r>
            <a:r>
              <a:rPr lang="en-US" sz="2600" b="1" dirty="0"/>
              <a:t> </a:t>
            </a:r>
            <a:r>
              <a:rPr lang="en-US" sz="2600" dirty="0"/>
              <a:t>any information that supported tribal sovereignty.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sz="2600" b="1" dirty="0"/>
              <a:t>      Star </a:t>
            </a:r>
            <a:r>
              <a:rPr lang="en-US" sz="2600" dirty="0"/>
              <a:t>any information that wounded tribal sovereignty.</a:t>
            </a:r>
          </a:p>
          <a:p>
            <a:endParaRPr lang="en-US" dirty="0"/>
          </a:p>
        </p:txBody>
      </p:sp>
      <p:sp>
        <p:nvSpPr>
          <p:cNvPr id="203" name="Google Shape;203;p44"/>
          <p:cNvSpPr/>
          <p:nvPr/>
        </p:nvSpPr>
        <p:spPr>
          <a:xfrm>
            <a:off x="4724782" y="2984223"/>
            <a:ext cx="467978" cy="4481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4"/>
          <p:cNvSpPr/>
          <p:nvPr/>
        </p:nvSpPr>
        <p:spPr>
          <a:xfrm>
            <a:off x="4724782" y="1440064"/>
            <a:ext cx="846472" cy="421516"/>
          </a:xfrm>
          <a:prstGeom prst="ellipse">
            <a:avLst/>
          </a:prstGeom>
          <a:noFill/>
          <a:ln w="2857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90" y="3325829"/>
            <a:ext cx="1667448" cy="166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and Mirrors</a:t>
            </a: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1890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After discussing the reading, answer the following questions.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en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Windows: </a:t>
            </a: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differences do tribal governments have compared to the US government?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en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Mirrors:</a:t>
            </a: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How are tribal governments similar to the US government?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2" name="Google Shape;2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125" y="877296"/>
            <a:ext cx="2611124" cy="15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Jigsaw</a:t>
            </a:r>
            <a:endParaRPr dirty="0"/>
          </a:p>
        </p:txBody>
      </p:sp>
      <p:sp>
        <p:nvSpPr>
          <p:cNvPr id="223" name="Google Shape;223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69774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dirty="0"/>
              <a:t>Organize into groups of 4.  </a:t>
            </a:r>
          </a:p>
          <a:p>
            <a:pPr indent="-457200"/>
            <a:r>
              <a:rPr lang="en" dirty="0"/>
              <a:t>Each person in your group will be given a task with information to capture on the handout. </a:t>
            </a:r>
          </a:p>
          <a:p>
            <a:pPr indent="-457200"/>
            <a:r>
              <a:rPr lang="en" dirty="0"/>
              <a:t>Complete the final review as a group.</a:t>
            </a:r>
          </a:p>
          <a:p>
            <a:pPr indent="-457200"/>
            <a:r>
              <a:rPr lang="en" dirty="0"/>
              <a:t>Be ready to discuss what you learned with the class.</a:t>
            </a:r>
            <a:endParaRPr dirty="0"/>
          </a:p>
        </p:txBody>
      </p:sp>
      <p:pic>
        <p:nvPicPr>
          <p:cNvPr id="225" name="Google Shape;2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750" y="690991"/>
            <a:ext cx="1970700" cy="19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Think, We Think</a:t>
            </a:r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40896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b="1" dirty="0"/>
              <a:t>I Think</a:t>
            </a:r>
            <a:r>
              <a:rPr lang="en" dirty="0"/>
              <a:t>: Answer the question, </a:t>
            </a:r>
            <a:r>
              <a:rPr lang="en" b="1" dirty="0"/>
              <a:t>“How do tribes assert their authority?”</a:t>
            </a:r>
            <a:r>
              <a:rPr lang="en" dirty="0"/>
              <a:t> using as many details from the lesson as possible. 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We Think</a:t>
            </a:r>
            <a:r>
              <a:rPr lang="en-US" dirty="0"/>
              <a:t>: Get into groups of four and answer the same question together. 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Char char="•"/>
            </a:pPr>
            <a:r>
              <a:rPr lang="en" sz="2000" dirty="0"/>
              <a:t>Be ready to discuss your answer(s) with the whole class. </a:t>
            </a:r>
            <a:endParaRPr sz="2000" dirty="0"/>
          </a:p>
        </p:txBody>
      </p:sp>
      <p:pic>
        <p:nvPicPr>
          <p:cNvPr id="238" name="Google Shape;2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475" y="-218184"/>
            <a:ext cx="2661900" cy="266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ctrTitle"/>
          </p:nvPr>
        </p:nvSpPr>
        <p:spPr>
          <a:xfrm>
            <a:off x="533400" y="1355272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Tribal Sovereignty and the Indian Reorganization Act</a:t>
            </a:r>
            <a:endParaRPr dirty="0"/>
          </a:p>
        </p:txBody>
      </p:sp>
      <p:sp>
        <p:nvSpPr>
          <p:cNvPr id="129" name="Google Shape;129;p33"/>
          <p:cNvSpPr txBox="1">
            <a:spLocks noGrp="1"/>
          </p:cNvSpPr>
          <p:nvPr>
            <p:ph type="subTitle" idx="1"/>
          </p:nvPr>
        </p:nvSpPr>
        <p:spPr>
          <a:xfrm>
            <a:off x="530400" y="2726872"/>
            <a:ext cx="7854600" cy="4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Tribal Governments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What is sovereignty?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What was the impact of the Indian Reorganization Act?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How do the tribal governments reflect the culture and values of the tribal people?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</a:t>
            </a:r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Identify and describe how tribes exert their authority.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What do tribal governments do?</a:t>
            </a:r>
            <a:endParaRPr dirty="0"/>
          </a:p>
        </p:txBody>
      </p:sp>
      <p:pic>
        <p:nvPicPr>
          <p:cNvPr id="2" name="Online Media 1" descr="What Do Tribal Governments Do?">
            <a:hlinkClick r:id="" action="ppaction://media"/>
            <a:extLst>
              <a:ext uri="{FF2B5EF4-FFF2-40B4-BE49-F238E27FC236}">
                <a16:creationId xmlns:a16="http://schemas.microsoft.com/office/drawing/2014/main" id="{27D18C4B-BC2B-1CF3-D784-43D39A1AD5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57018" y="1653720"/>
            <a:ext cx="4029963" cy="2276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Notice, I Wonder</a:t>
            </a:r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804807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did you notice when watching the video?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questions did you have?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Jot these down and be ready to discuss.</a:t>
            </a:r>
            <a:endParaRPr dirty="0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150" y="205744"/>
            <a:ext cx="2554650" cy="26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Research a Tribal Government</a:t>
            </a:r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200" dirty="0"/>
              <a:t>Navigate to the </a:t>
            </a:r>
            <a:r>
              <a:rPr lang="en" sz="2200" dirty="0" err="1"/>
              <a:t>Wakelet</a:t>
            </a:r>
            <a:r>
              <a:rPr lang="en" sz="2200" dirty="0"/>
              <a:t> “</a:t>
            </a:r>
            <a:r>
              <a:rPr lang="en" sz="2200" b="1" dirty="0"/>
              <a:t>Oklahoma Tribes and Their Constitutions</a:t>
            </a:r>
            <a:r>
              <a:rPr lang="en" sz="2200" dirty="0"/>
              <a:t>.”</a:t>
            </a:r>
            <a:endParaRPr lang="en" sz="22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200" dirty="0"/>
              <a:t>Peruse the various tribes and where they reside in Oklahoma.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200" dirty="0"/>
              <a:t>Choose one and click on the link to their constitution.</a:t>
            </a:r>
            <a:endParaRPr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95F3-2024-9CB9-1F5E-7BAC8078B2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62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wakelet.com/wake/wg-MYU5_ZZqL8M2cOfhit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174" name="Google Shape;1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037" y="1385466"/>
            <a:ext cx="2218925" cy="215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Research a Tribal Government</a:t>
            </a:r>
            <a:endParaRPr dirty="0"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Once you have agreed on a tribe to research, begin filling out the Note Catcher.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have 30 minutes to research and fill out the Note Catcher.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4E85-C879-001A-A0C2-549DB51B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your research</a:t>
            </a:r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Using information from your Note Catcher and the tribe’s constitution, create a poster or a Google Slides presentation to present your research to the class.</a:t>
            </a:r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" sz="2000" dirty="0"/>
              <a:t>Be sure to include a picture of the tribe’s leader.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group will have five minutes to present.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524</Words>
  <Application>Microsoft Macintosh PowerPoint</Application>
  <PresentationFormat>On-screen Show (16:9)</PresentationFormat>
  <Paragraphs>56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Constantia</vt:lpstr>
      <vt:lpstr>Georgia</vt:lpstr>
      <vt:lpstr>Times New Roman</vt:lpstr>
      <vt:lpstr>Calibri</vt:lpstr>
      <vt:lpstr>Noto Sans Symbols</vt:lpstr>
      <vt:lpstr>LEARN theme</vt:lpstr>
      <vt:lpstr>LEARN theme</vt:lpstr>
      <vt:lpstr>PowerPoint Presentation</vt:lpstr>
      <vt:lpstr>Tribal Sovereignty and the Indian Reorganization Act</vt:lpstr>
      <vt:lpstr>Essential Questions</vt:lpstr>
      <vt:lpstr>Lesson Objective</vt:lpstr>
      <vt:lpstr>What do tribal governments do?</vt:lpstr>
      <vt:lpstr>I Notice, I Wonder</vt:lpstr>
      <vt:lpstr>Research a Tribal Government</vt:lpstr>
      <vt:lpstr>Research a Tribal Government</vt:lpstr>
      <vt:lpstr>Present your research</vt:lpstr>
      <vt:lpstr>CUS and Discuss</vt:lpstr>
      <vt:lpstr>Windows and Mirrors</vt:lpstr>
      <vt:lpstr>Jigsaw</vt:lpstr>
      <vt:lpstr>I Think, We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Hayden, Jordan K.</cp:lastModifiedBy>
  <cp:revision>6</cp:revision>
  <dcterms:modified xsi:type="dcterms:W3CDTF">2022-09-23T21:25:38Z</dcterms:modified>
</cp:coreProperties>
</file>