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37AAA8-DBFB-ED45-A7DB-B46912504B80}" v="3" dt="2026-05-29T15:42:34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4"/>
    <p:restoredTop sz="94676"/>
  </p:normalViewPr>
  <p:slideViewPr>
    <p:cSldViewPr snapToGrid="0">
      <p:cViewPr varScale="1">
        <p:scale>
          <a:sx n="152" d="100"/>
          <a:sy n="152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ris, Nicole M." userId="857c36d3-9750-4ae5-ac43-87ed753ff5d0" providerId="ADAL" clId="{B0E19341-65DC-5F9F-8E36-A90795A29AE7}"/>
    <pc:docChg chg="custSel modSld">
      <pc:chgData name="Harris, Nicole M." userId="857c36d3-9750-4ae5-ac43-87ed753ff5d0" providerId="ADAL" clId="{B0E19341-65DC-5F9F-8E36-A90795A29AE7}" dt="2026-05-29T15:42:45.157" v="25" actId="1076"/>
      <pc:docMkLst>
        <pc:docMk/>
      </pc:docMkLst>
      <pc:sldChg chg="addSp delSp modSp mod delAnim modAnim">
        <pc:chgData name="Harris, Nicole M." userId="857c36d3-9750-4ae5-ac43-87ed753ff5d0" providerId="ADAL" clId="{B0E19341-65DC-5F9F-8E36-A90795A29AE7}" dt="2026-05-29T15:42:45.157" v="25" actId="1076"/>
        <pc:sldMkLst>
          <pc:docMk/>
          <pc:sldMk cId="0" sldId="261"/>
        </pc:sldMkLst>
        <pc:picChg chg="add mod">
          <ac:chgData name="Harris, Nicole M." userId="857c36d3-9750-4ae5-ac43-87ed753ff5d0" providerId="ADAL" clId="{B0E19341-65DC-5F9F-8E36-A90795A29AE7}" dt="2026-05-29T15:42:45.157" v="25" actId="1076"/>
          <ac:picMkLst>
            <pc:docMk/>
            <pc:sldMk cId="0" sldId="261"/>
            <ac:picMk id="2" creationId="{0E514DD0-1155-549F-2D79-BA2F1A3FD8FD}"/>
          </ac:picMkLst>
        </pc:picChg>
        <pc:picChg chg="del">
          <ac:chgData name="Harris, Nicole M." userId="857c36d3-9750-4ae5-ac43-87ed753ff5d0" providerId="ADAL" clId="{B0E19341-65DC-5F9F-8E36-A90795A29AE7}" dt="2026-05-29T15:42:09.995" v="19" actId="478"/>
          <ac:picMkLst>
            <pc:docMk/>
            <pc:sldMk cId="0" sldId="261"/>
            <ac:picMk id="103" creationId="{00000000-0000-0000-0000-000000000000}"/>
          </ac:picMkLst>
        </pc:picChg>
      </pc:sldChg>
      <pc:sldChg chg="modSp mod">
        <pc:chgData name="Harris, Nicole M." userId="857c36d3-9750-4ae5-ac43-87ed753ff5d0" providerId="ADAL" clId="{B0E19341-65DC-5F9F-8E36-A90795A29AE7}" dt="2026-05-29T15:41:57.534" v="18" actId="20577"/>
        <pc:sldMkLst>
          <pc:docMk/>
          <pc:sldMk cId="0" sldId="267"/>
        </pc:sldMkLst>
        <pc:spChg chg="mod">
          <ac:chgData name="Harris, Nicole M." userId="857c36d3-9750-4ae5-ac43-87ed753ff5d0" providerId="ADAL" clId="{B0E19341-65DC-5F9F-8E36-A90795A29AE7}" dt="2026-05-29T15:41:57.534" v="18" actId="20577"/>
          <ac:spMkLst>
            <pc:docMk/>
            <pc:sldMk cId="0" sldId="267"/>
            <ac:spMk id="140" creationId="{00000000-0000-0000-0000-000000000000}"/>
          </ac:spMkLst>
        </pc:spChg>
        <pc:picChg chg="mod">
          <ac:chgData name="Harris, Nicole M." userId="857c36d3-9750-4ae5-ac43-87ed753ff5d0" providerId="ADAL" clId="{B0E19341-65DC-5F9F-8E36-A90795A29AE7}" dt="2026-05-29T15:41:50.903" v="2" actId="1076"/>
          <ac:picMkLst>
            <pc:docMk/>
            <pc:sldMk cId="0" sldId="267"/>
            <ac:picMk id="2" creationId="{B193FFC0-C610-90A6-8947-8CDF6BD5F4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sab375fGcc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27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iISP02KPau0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6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6c585eb4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e6c585eb4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Donaghue, S. (2016, June 8). </a:t>
            </a:r>
            <a:r>
              <a:rPr lang="en-US" i="1" dirty="0" err="1"/>
              <a:t>twovoicepoem</a:t>
            </a:r>
            <a:r>
              <a:rPr lang="en-US" dirty="0"/>
              <a:t> [Video]. YouTube. </a:t>
            </a:r>
            <a:r>
              <a:rPr lang="en-US" dirty="0">
                <a:hlinkClick r:id="rId3"/>
              </a:rPr>
              <a:t>https://www.youtube.com/watch?v=Hsab375fGcc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dbd7cd47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ddbd7cd47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K20 Center. (n.d.). Quick write. Strategies. </a:t>
            </a:r>
            <a:r>
              <a:rPr lang="en-US" dirty="0">
                <a:hlinkClick r:id="rId3"/>
              </a:rPr>
              <a:t>https://learn.k20center.ou.edu/strategy/1127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K20 Center. (2021, September 21). </a:t>
            </a:r>
            <a:r>
              <a:rPr lang="en-US" i="1" dirty="0"/>
              <a:t>K20 Center 3 minute timer</a:t>
            </a:r>
            <a:r>
              <a:rPr lang="en-US" dirty="0"/>
              <a:t> [Video]. YouTube. </a:t>
            </a:r>
            <a:r>
              <a:rPr lang="en-US" dirty="0">
                <a:hlinkClick r:id="rId4"/>
              </a:rPr>
              <a:t>https://www.youtube.com/watch?v=iISP02KPau0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K20 Center. (n.d.). T-chart. Strategies. </a:t>
            </a:r>
            <a:r>
              <a:rPr lang="en-US" dirty="0">
                <a:hlinkClick r:id="rId3"/>
              </a:rPr>
              <a:t>https://learn.k20center.ou.edu/strategy/86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1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4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5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Hsab375fGcc?feature=oembed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s://www.youtube.com/watch?v=Hsab375fGcc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iISP02KPau0?feature=oembed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Comparing and Contrasting Characters  </a:t>
            </a:r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body" idx="2"/>
          </p:nvPr>
        </p:nvSpPr>
        <p:spPr>
          <a:xfrm>
            <a:off x="630250" y="1356350"/>
            <a:ext cx="7886700" cy="3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 the poem is read, follow along and record details in your Venn diagram during the breaks.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Make sure to record textual evidence about your character. Include the following information: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Physical appearance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Thoughts and feelings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Dialogue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Narrator’s comments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/>
              <a:t>Comparing and Contrasting Characters</a:t>
            </a:r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700" cy="326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/>
              <a:t>Decide which partner will focus on Mr. Sousa and which partner will focus on Mr. Knechtmann. </a:t>
            </a:r>
            <a:endParaRPr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/>
              <a:t>Share the notes you have from your venn diagram and then work together to fill in the center with similarities between Mr. Sousa and Mr. Knechtmann.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9"/>
          <p:cNvSpPr txBox="1"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i="1" dirty="0">
                <a:hlinkClick r:id="rId4"/>
              </a:rPr>
              <a:t>Two-Voice Poem</a:t>
            </a:r>
            <a:endParaRPr i="1" dirty="0"/>
          </a:p>
        </p:txBody>
      </p:sp>
      <p:pic>
        <p:nvPicPr>
          <p:cNvPr id="2" name="Online Media 1" descr="twovoicepoem">
            <a:hlinkClick r:id="" action="ppaction://media"/>
            <a:extLst>
              <a:ext uri="{FF2B5EF4-FFF2-40B4-BE49-F238E27FC236}">
                <a16:creationId xmlns:a16="http://schemas.microsoft.com/office/drawing/2014/main" id="{B193FFC0-C610-90A6-8947-8CDF6BD5F4A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76400" y="935736"/>
            <a:ext cx="5791200" cy="3272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Reflect</a:t>
            </a:r>
            <a:endParaRPr/>
          </a:p>
        </p:txBody>
      </p:sp>
      <p:sp>
        <p:nvSpPr>
          <p:cNvPr id="147" name="Google Shape;147;p30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700" cy="326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/>
              <a:t>How do authors develop characters over the course of a text?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371275" y="559700"/>
            <a:ext cx="5634600" cy="21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Comparing/Contrasting Characters Through Two-Voice Poems </a:t>
            </a:r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3506074" y="2790382"/>
            <a:ext cx="4564200" cy="13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/>
              <a:t>Characterization</a:t>
            </a:r>
            <a:endParaRPr/>
          </a:p>
        </p:txBody>
      </p:sp>
      <p:pic>
        <p:nvPicPr>
          <p:cNvPr id="78" name="Google Shape;78;p19" title="K20_CCTTVP_Final_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250" y="956112"/>
            <a:ext cx="3278025" cy="3231275"/>
          </a:xfrm>
          <a:prstGeom prst="flowChartPreparation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Mr. Sousa or Mr. Knechtman? </a:t>
            </a:r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Randomly choose a slip of paper and then take a seat at a table that reflects the name you chose.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/>
              <a:t>How do authors develop characters over the course of a text?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Learning Objective</a:t>
            </a:r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/>
              <a:t>Compare and contrast characters by creating a two-voice poem. </a:t>
            </a:r>
            <a:endParaRPr/>
          </a:p>
          <a:p>
            <a:pPr marL="457200" lvl="0" indent="-29210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Quick Write</a:t>
            </a:r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49131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Under the question you wrote on your paper, take 3 minutes to respond to it with any of the following: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Additional questions or thoughts that the prompt brings up for you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Any other texts and stories that relate to the prompt</a:t>
            </a:r>
            <a:endParaRPr dirty="0"/>
          </a:p>
        </p:txBody>
      </p:sp>
      <p:pic>
        <p:nvPicPr>
          <p:cNvPr id="104" name="Google Shape;104;p23" title="QuickWrit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5474" y="274650"/>
            <a:ext cx="1141656" cy="188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nline Media 1" descr="K20 Center 3 minute timer">
            <a:hlinkClick r:id="" action="ppaction://media"/>
            <a:extLst>
              <a:ext uri="{FF2B5EF4-FFF2-40B4-BE49-F238E27FC236}">
                <a16:creationId xmlns:a16="http://schemas.microsoft.com/office/drawing/2014/main" id="{0E514DD0-1155-549F-2D79-BA2F1A3FD8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170232" y="2406316"/>
            <a:ext cx="3011241" cy="17013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Exploring Images</a:t>
            </a:r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80073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Based on the name you chose, look at your assigned page of images.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Review each image on the page, then write down predictions about the who, what, when, where, and why of the story you will read later.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Analyzing Poems</a:t>
            </a:r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Once you have read through your assigned poems, record the following on your notebook paper: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/>
              <a:t>The overall main idea in one-two sentences.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/>
              <a:t>Four imagery words that stand out to you.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Comparing and Contrasting Poems</a:t>
            </a:r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 1: Draw a T-Chart on your notebook paper.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 2: Label the left column “Post-WWII American Culture” and the right column “Post-WWII Holocaust Survivors.”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 3: Share out any words, main ideas, or questions associated with your column. Jot them down on your paper.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" name="Google Shape;123;p26" title="TChar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000" y="212961"/>
            <a:ext cx="1192344" cy="1117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5668</TotalTime>
  <Words>478</Words>
  <Application>Microsoft Macintosh PowerPoint</Application>
  <PresentationFormat>On-screen Show (16:9)</PresentationFormat>
  <Paragraphs>45</Paragraphs>
  <Slides>13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NTR</vt:lpstr>
      <vt:lpstr>Custom Design</vt:lpstr>
      <vt:lpstr>PowerPoint Presentation</vt:lpstr>
      <vt:lpstr>Comparing/Contrasting Characters Through Two-Voice Poems </vt:lpstr>
      <vt:lpstr>Mr. Sousa or Mr. Knechtman? </vt:lpstr>
      <vt:lpstr>Essential Question</vt:lpstr>
      <vt:lpstr>Learning Objective</vt:lpstr>
      <vt:lpstr>Quick Write</vt:lpstr>
      <vt:lpstr>Exploring Images</vt:lpstr>
      <vt:lpstr>Analyzing Poems</vt:lpstr>
      <vt:lpstr>Comparing and Contrasting Poems</vt:lpstr>
      <vt:lpstr>Comparing and Contrasting Characters  </vt:lpstr>
      <vt:lpstr>Comparing and Contrasting Characters</vt:lpstr>
      <vt:lpstr>Two-Voice Poem</vt:lpstr>
      <vt:lpstr>Reflect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Wilson, Izzy</cp:lastModifiedBy>
  <cp:revision>2</cp:revision>
  <dcterms:modified xsi:type="dcterms:W3CDTF">2026-06-15T16:51:59Z</dcterms:modified>
</cp:coreProperties>
</file>