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CA955-DE25-4617-80B1-1F55A2C13427}" v="1" dt="2022-04-11T16:15:17.098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439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2F4CA955-DE25-4617-80B1-1F55A2C13427}"/>
    <pc:docChg chg="custSel addSld modSld">
      <pc:chgData name="Peters, Daniella M." userId="87fb469b-cd7a-4b12-a1ae-bba5f0610088" providerId="ADAL" clId="{2F4CA955-DE25-4617-80B1-1F55A2C13427}" dt="2022-04-11T16:27:08.036" v="1640" actId="20577"/>
      <pc:docMkLst>
        <pc:docMk/>
      </pc:docMkLst>
      <pc:sldChg chg="modSp mod">
        <pc:chgData name="Peters, Daniella M." userId="87fb469b-cd7a-4b12-a1ae-bba5f0610088" providerId="ADAL" clId="{2F4CA955-DE25-4617-80B1-1F55A2C13427}" dt="2022-04-11T16:10:30.587" v="293" actId="20577"/>
        <pc:sldMkLst>
          <pc:docMk/>
          <pc:sldMk cId="0" sldId="257"/>
        </pc:sldMkLst>
        <pc:spChg chg="mod">
          <ac:chgData name="Peters, Daniella M." userId="87fb469b-cd7a-4b12-a1ae-bba5f0610088" providerId="ADAL" clId="{2F4CA955-DE25-4617-80B1-1F55A2C13427}" dt="2022-04-11T16:10:24.846" v="278" actId="20577"/>
          <ac:spMkLst>
            <pc:docMk/>
            <pc:sldMk cId="0" sldId="257"/>
            <ac:spMk id="94" creationId="{00000000-0000-0000-0000-000000000000}"/>
          </ac:spMkLst>
        </pc:spChg>
        <pc:spChg chg="mod">
          <ac:chgData name="Peters, Daniella M." userId="87fb469b-cd7a-4b12-a1ae-bba5f0610088" providerId="ADAL" clId="{2F4CA955-DE25-4617-80B1-1F55A2C13427}" dt="2022-04-11T16:10:30.587" v="293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Peters, Daniella M." userId="87fb469b-cd7a-4b12-a1ae-bba5f0610088" providerId="ADAL" clId="{2F4CA955-DE25-4617-80B1-1F55A2C13427}" dt="2022-04-11T16:08:42.437" v="91" actId="20577"/>
        <pc:sldMkLst>
          <pc:docMk/>
          <pc:sldMk cId="0" sldId="258"/>
        </pc:sldMkLst>
        <pc:spChg chg="mod">
          <ac:chgData name="Peters, Daniella M." userId="87fb469b-cd7a-4b12-a1ae-bba5f0610088" providerId="ADAL" clId="{2F4CA955-DE25-4617-80B1-1F55A2C13427}" dt="2022-04-11T16:08:42.437" v="91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2F4CA955-DE25-4617-80B1-1F55A2C13427}" dt="2022-04-11T16:09:58.774" v="264" actId="948"/>
        <pc:sldMkLst>
          <pc:docMk/>
          <pc:sldMk cId="0" sldId="259"/>
        </pc:sldMkLst>
        <pc:spChg chg="mod">
          <ac:chgData name="Peters, Daniella M." userId="87fb469b-cd7a-4b12-a1ae-bba5f0610088" providerId="ADAL" clId="{2F4CA955-DE25-4617-80B1-1F55A2C13427}" dt="2022-04-11T16:09:58.774" v="264" actId="948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Peters, Daniella M." userId="87fb469b-cd7a-4b12-a1ae-bba5f0610088" providerId="ADAL" clId="{2F4CA955-DE25-4617-80B1-1F55A2C13427}" dt="2022-04-11T16:13:35.691" v="539" actId="20577"/>
        <pc:sldMkLst>
          <pc:docMk/>
          <pc:sldMk cId="0" sldId="260"/>
        </pc:sldMkLst>
        <pc:spChg chg="mod">
          <ac:chgData name="Peters, Daniella M." userId="87fb469b-cd7a-4b12-a1ae-bba5f0610088" providerId="ADAL" clId="{2F4CA955-DE25-4617-80B1-1F55A2C13427}" dt="2022-04-11T16:13:35.691" v="539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2F4CA955-DE25-4617-80B1-1F55A2C13427}" dt="2022-04-11T16:11:35.192" v="367" actId="20577"/>
          <ac:spMkLst>
            <pc:docMk/>
            <pc:sldMk cId="0" sldId="260"/>
            <ac:spMk id="113" creationId="{00000000-0000-0000-0000-000000000000}"/>
          </ac:spMkLst>
        </pc:spChg>
      </pc:sldChg>
      <pc:sldChg chg="modSp mod">
        <pc:chgData name="Peters, Daniella M." userId="87fb469b-cd7a-4b12-a1ae-bba5f0610088" providerId="ADAL" clId="{2F4CA955-DE25-4617-80B1-1F55A2C13427}" dt="2022-04-11T16:11:12.705" v="349" actId="14100"/>
        <pc:sldMkLst>
          <pc:docMk/>
          <pc:sldMk cId="0" sldId="261"/>
        </pc:sldMkLst>
        <pc:spChg chg="mod">
          <ac:chgData name="Peters, Daniella M." userId="87fb469b-cd7a-4b12-a1ae-bba5f0610088" providerId="ADAL" clId="{2F4CA955-DE25-4617-80B1-1F55A2C13427}" dt="2022-04-11T16:11:12.705" v="349" actId="14100"/>
          <ac:spMkLst>
            <pc:docMk/>
            <pc:sldMk cId="0" sldId="261"/>
            <ac:spMk id="119" creationId="{00000000-0000-0000-0000-000000000000}"/>
          </ac:spMkLst>
        </pc:spChg>
      </pc:sldChg>
      <pc:sldChg chg="modSp new mod">
        <pc:chgData name="Peters, Daniella M." userId="87fb469b-cd7a-4b12-a1ae-bba5f0610088" providerId="ADAL" clId="{2F4CA955-DE25-4617-80B1-1F55A2C13427}" dt="2022-04-11T16:22:06.919" v="1369" actId="948"/>
        <pc:sldMkLst>
          <pc:docMk/>
          <pc:sldMk cId="804598727" sldId="266"/>
        </pc:sldMkLst>
        <pc:spChg chg="mod">
          <ac:chgData name="Peters, Daniella M." userId="87fb469b-cd7a-4b12-a1ae-bba5f0610088" providerId="ADAL" clId="{2F4CA955-DE25-4617-80B1-1F55A2C13427}" dt="2022-04-11T16:22:06.919" v="1369" actId="948"/>
          <ac:spMkLst>
            <pc:docMk/>
            <pc:sldMk cId="804598727" sldId="266"/>
            <ac:spMk id="2" creationId="{ED2DF244-918D-417E-84A4-82F0CCE75F84}"/>
          </ac:spMkLst>
        </pc:spChg>
        <pc:spChg chg="mod">
          <ac:chgData name="Peters, Daniella M." userId="87fb469b-cd7a-4b12-a1ae-bba5f0610088" providerId="ADAL" clId="{2F4CA955-DE25-4617-80B1-1F55A2C13427}" dt="2022-04-11T16:15:42.108" v="571" actId="20577"/>
          <ac:spMkLst>
            <pc:docMk/>
            <pc:sldMk cId="804598727" sldId="266"/>
            <ac:spMk id="3" creationId="{B49FB3F6-71BD-4EAD-AB58-4CB6D74F53D9}"/>
          </ac:spMkLst>
        </pc:spChg>
      </pc:sldChg>
      <pc:sldChg chg="modSp new mod">
        <pc:chgData name="Peters, Daniella M." userId="87fb469b-cd7a-4b12-a1ae-bba5f0610088" providerId="ADAL" clId="{2F4CA955-DE25-4617-80B1-1F55A2C13427}" dt="2022-04-11T16:27:08.036" v="1640" actId="20577"/>
        <pc:sldMkLst>
          <pc:docMk/>
          <pc:sldMk cId="516016585" sldId="267"/>
        </pc:sldMkLst>
        <pc:spChg chg="mod">
          <ac:chgData name="Peters, Daniella M." userId="87fb469b-cd7a-4b12-a1ae-bba5f0610088" providerId="ADAL" clId="{2F4CA955-DE25-4617-80B1-1F55A2C13427}" dt="2022-04-11T16:27:08.036" v="1640" actId="20577"/>
          <ac:spMkLst>
            <pc:docMk/>
            <pc:sldMk cId="516016585" sldId="267"/>
            <ac:spMk id="2" creationId="{5BD7DBBF-D343-4DB3-B54B-663B8870F524}"/>
          </ac:spMkLst>
        </pc:spChg>
        <pc:spChg chg="mod">
          <ac:chgData name="Peters, Daniella M." userId="87fb469b-cd7a-4b12-a1ae-bba5f0610088" providerId="ADAL" clId="{2F4CA955-DE25-4617-80B1-1F55A2C13427}" dt="2022-04-11T16:23:34.446" v="1384" actId="20577"/>
          <ac:spMkLst>
            <pc:docMk/>
            <pc:sldMk cId="516016585" sldId="267"/>
            <ac:spMk id="3" creationId="{B54C6D72-C72B-48DA-A063-E9E1BD8B97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1</a:t>
            </a:r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32" name="Google Shape;132;p29" descr="Strategy ico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069" r="3070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Strategy Option 2</a:t>
            </a:r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39" name="Google Shape;139;p30" descr="Graphical user interface, text, application, chat or text message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214" r="1213"/>
          <a:stretch/>
        </p:blipFill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Quote</a:t>
            </a:r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Tell me and I forget. Teach me and I remember. Involve me and I learn.</a:t>
            </a:r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-Benjamin Franklin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Lesson Title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Lesson Subtitle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essential question should not be in a bulleted list if there is only one question.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Explore LEARN style and formatting conventions.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Practice editing attachments using APA style and LEARN style and formatting conventions.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This is the most common slide type found in Lesson Slides.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Basic Slide Format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DF244-918D-417E-84A4-82F0CCE75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When editing Lesson Slides, it may not be easiest or most efficient to start from scratch by using a template, as you would with most Word docs. In this case: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Edit the existing Lesson Slides while doing your best to follow the style and formatting conventions laid out in this template.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Just as you would with Word docs, remember to go to File &gt; Info and add the lesson title in the Title field (under Properties). Be sure </a:t>
            </a:r>
            <a:br>
              <a:rPr lang="en-US" dirty="0"/>
            </a:br>
            <a:r>
              <a:rPr lang="en-US" dirty="0"/>
              <a:t>K20 Center is in the Author field (under Related People).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Primary bullet is dark red; font size is 26 when possible.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Secondary bullet is mustard yellow; font size is 20. </a:t>
            </a:r>
          </a:p>
          <a:p>
            <a:pPr lvl="2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Tertiary bullet is dark blue; font size is 17.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Levels</a:t>
            </a:r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Layout Examples</a:t>
            </a:r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40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slides that follow are meant to illustrate the use of various slide layouts available in the LEARN template. The following types of slides are not common.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Table</a:t>
            </a:r>
            <a:endParaRPr/>
          </a:p>
        </p:txBody>
      </p:sp>
      <p:graphicFrame>
        <p:nvGraphicFramePr>
          <p:cNvPr id="125" name="Google Shape;125;p28"/>
          <p:cNvGraphicFramePr/>
          <p:nvPr/>
        </p:nvGraphicFramePr>
        <p:xfrm>
          <a:off x="457200" y="1309688"/>
          <a:ext cx="8229600" cy="223012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Column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Delete column 1 or row 1 if row headers or column headers are not needed.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Row Header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19</TotalTime>
  <Words>291</Words>
  <Application>Microsoft Office PowerPoint</Application>
  <PresentationFormat>On-screen Show (16:9)</PresentationFormat>
  <Paragraphs>37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Lesson Title</vt:lpstr>
      <vt:lpstr>Essential Question</vt:lpstr>
      <vt:lpstr>Lesson Objectives</vt:lpstr>
      <vt:lpstr>Basic Slide Format</vt:lpstr>
      <vt:lpstr>Best Practices</vt:lpstr>
      <vt:lpstr>Bullet Levels</vt:lpstr>
      <vt:lpstr>Layout Examples</vt:lpstr>
      <vt:lpstr>Table</vt:lpstr>
      <vt:lpstr>Strategy Option 1</vt:lpstr>
      <vt:lpstr>Strategy Option 2</vt:lpstr>
      <vt:lpstr>Quote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Daniella Peters</cp:lastModifiedBy>
  <cp:revision>1</cp:revision>
  <dcterms:created xsi:type="dcterms:W3CDTF">2022-04-11T16:06:33Z</dcterms:created>
  <dcterms:modified xsi:type="dcterms:W3CDTF">2022-04-11T16:27:17Z</dcterms:modified>
</cp:coreProperties>
</file>