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57" r:id="rId4"/>
    <p:sldId id="260" r:id="rId5"/>
    <p:sldId id="277" r:id="rId6"/>
    <p:sldId id="273" r:id="rId7"/>
    <p:sldId id="283" r:id="rId8"/>
    <p:sldId id="274" r:id="rId9"/>
    <p:sldId id="284" r:id="rId10"/>
    <p:sldId id="275" r:id="rId11"/>
    <p:sldId id="285" r:id="rId12"/>
    <p:sldId id="258" r:id="rId13"/>
    <p:sldId id="259" r:id="rId14"/>
    <p:sldId id="272" r:id="rId15"/>
    <p:sldId id="262" r:id="rId16"/>
    <p:sldId id="264" r:id="rId17"/>
    <p:sldId id="26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WN7pM85jmQ84PGYmRl346JiV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335DC-DF54-4910-BBEA-C8CAA88D5E17}" v="18" dt="2022-06-08T18:34:45.095"/>
  </p1510:revLst>
</p1510:revInfo>
</file>

<file path=ppt/tableStyles.xml><?xml version="1.0" encoding="utf-8"?>
<a:tblStyleLst xmlns:a="http://schemas.openxmlformats.org/drawingml/2006/main" def="{6013BFCC-B083-4577-9D16-B4E03AFA8A9B}">
  <a:tblStyle styleId="{6013BFCC-B083-4577-9D16-B4E03AFA8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744" autoAdjust="0"/>
  </p:normalViewPr>
  <p:slideViewPr>
    <p:cSldViewPr snapToGrid="0">
      <p:cViewPr varScale="1">
        <p:scale>
          <a:sx n="146" d="100"/>
          <a:sy n="146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D4E335DC-DF54-4910-BBEA-C8CAA88D5E17}"/>
    <pc:docChg chg="undo custSel modSld">
      <pc:chgData name="Peters, Daniella M." userId="87fb469b-cd7a-4b12-a1ae-bba5f0610088" providerId="ADAL" clId="{D4E335DC-DF54-4910-BBEA-C8CAA88D5E17}" dt="2022-06-08T18:34:45.095" v="188"/>
      <pc:docMkLst>
        <pc:docMk/>
      </pc:docMkLst>
      <pc:sldChg chg="modSp mod">
        <pc:chgData name="Peters, Daniella M." userId="87fb469b-cd7a-4b12-a1ae-bba5f0610088" providerId="ADAL" clId="{D4E335DC-DF54-4910-BBEA-C8CAA88D5E17}" dt="2022-06-08T18:25:32.400" v="49" actId="948"/>
        <pc:sldMkLst>
          <pc:docMk/>
          <pc:sldMk cId="0" sldId="258"/>
        </pc:sldMkLst>
        <pc:spChg chg="mod">
          <ac:chgData name="Peters, Daniella M." userId="87fb469b-cd7a-4b12-a1ae-bba5f0610088" providerId="ADAL" clId="{D4E335DC-DF54-4910-BBEA-C8CAA88D5E17}" dt="2022-06-08T18:25:32.400" v="49" actId="948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D4E335DC-DF54-4910-BBEA-C8CAA88D5E17}" dt="2022-06-08T18:25:25.166" v="48" actId="948"/>
        <pc:sldMkLst>
          <pc:docMk/>
          <pc:sldMk cId="0" sldId="259"/>
        </pc:sldMkLst>
        <pc:spChg chg="mod">
          <ac:chgData name="Peters, Daniella M." userId="87fb469b-cd7a-4b12-a1ae-bba5f0610088" providerId="ADAL" clId="{D4E335DC-DF54-4910-BBEA-C8CAA88D5E17}" dt="2022-06-08T18:25:25.166" v="48" actId="948"/>
          <ac:spMkLst>
            <pc:docMk/>
            <pc:sldMk cId="0" sldId="259"/>
            <ac:spMk id="107" creationId="{00000000-0000-0000-0000-000000000000}"/>
          </ac:spMkLst>
        </pc:spChg>
      </pc:sldChg>
      <pc:sldChg chg="modSp mod">
        <pc:chgData name="Peters, Daniella M." userId="87fb469b-cd7a-4b12-a1ae-bba5f0610088" providerId="ADAL" clId="{D4E335DC-DF54-4910-BBEA-C8CAA88D5E17}" dt="2022-06-08T18:33:09.720" v="171" actId="1038"/>
        <pc:sldMkLst>
          <pc:docMk/>
          <pc:sldMk cId="0" sldId="260"/>
        </pc:sldMkLst>
        <pc:picChg chg="mod">
          <ac:chgData name="Peters, Daniella M." userId="87fb469b-cd7a-4b12-a1ae-bba5f0610088" providerId="ADAL" clId="{D4E335DC-DF54-4910-BBEA-C8CAA88D5E17}" dt="2022-06-08T18:32:59.127" v="153" actId="14100"/>
          <ac:picMkLst>
            <pc:docMk/>
            <pc:sldMk cId="0" sldId="260"/>
            <ac:picMk id="7" creationId="{12D44193-1241-079E-06B2-B919923A66C2}"/>
          </ac:picMkLst>
        </pc:picChg>
        <pc:picChg chg="mod modCrop">
          <ac:chgData name="Peters, Daniella M." userId="87fb469b-cd7a-4b12-a1ae-bba5f0610088" providerId="ADAL" clId="{D4E335DC-DF54-4910-BBEA-C8CAA88D5E17}" dt="2022-06-08T18:33:09.720" v="171" actId="1038"/>
          <ac:picMkLst>
            <pc:docMk/>
            <pc:sldMk cId="0" sldId="260"/>
            <ac:picMk id="9" creationId="{BDFE6DAE-CBAF-854A-AD58-60F6E4A22242}"/>
          </ac:picMkLst>
        </pc:picChg>
      </pc:sldChg>
      <pc:sldChg chg="modSp mod">
        <pc:chgData name="Peters, Daniella M." userId="87fb469b-cd7a-4b12-a1ae-bba5f0610088" providerId="ADAL" clId="{D4E335DC-DF54-4910-BBEA-C8CAA88D5E17}" dt="2022-06-08T18:27:53.534" v="151" actId="732"/>
        <pc:sldMkLst>
          <pc:docMk/>
          <pc:sldMk cId="3299333045" sldId="272"/>
        </pc:sldMkLst>
        <pc:picChg chg="mod modCrop">
          <ac:chgData name="Peters, Daniella M." userId="87fb469b-cd7a-4b12-a1ae-bba5f0610088" providerId="ADAL" clId="{D4E335DC-DF54-4910-BBEA-C8CAA88D5E17}" dt="2022-06-08T18:27:53.534" v="151" actId="732"/>
          <ac:picMkLst>
            <pc:docMk/>
            <pc:sldMk cId="3299333045" sldId="272"/>
            <ac:picMk id="7" creationId="{F7A6A5D7-7D03-4BA8-D514-C57946B03DC6}"/>
          </ac:picMkLst>
        </pc:picChg>
      </pc:sldChg>
      <pc:sldChg chg="modSp mod">
        <pc:chgData name="Peters, Daniella M." userId="87fb469b-cd7a-4b12-a1ae-bba5f0610088" providerId="ADAL" clId="{D4E335DC-DF54-4910-BBEA-C8CAA88D5E17}" dt="2022-06-08T18:26:05.424" v="100" actId="1037"/>
        <pc:sldMkLst>
          <pc:docMk/>
          <pc:sldMk cId="4081606685" sldId="273"/>
        </pc:sldMkLst>
        <pc:picChg chg="mod">
          <ac:chgData name="Peters, Daniella M." userId="87fb469b-cd7a-4b12-a1ae-bba5f0610088" providerId="ADAL" clId="{D4E335DC-DF54-4910-BBEA-C8CAA88D5E17}" dt="2022-06-08T18:25:56.115" v="95" actId="1035"/>
          <ac:picMkLst>
            <pc:docMk/>
            <pc:sldMk cId="4081606685" sldId="273"/>
            <ac:picMk id="3" creationId="{16695BC6-93C3-0892-0FD4-B8F45C11DBC7}"/>
          </ac:picMkLst>
        </pc:picChg>
        <pc:picChg chg="mod">
          <ac:chgData name="Peters, Daniella M." userId="87fb469b-cd7a-4b12-a1ae-bba5f0610088" providerId="ADAL" clId="{D4E335DC-DF54-4910-BBEA-C8CAA88D5E17}" dt="2022-06-08T18:26:05.424" v="100" actId="1037"/>
          <ac:picMkLst>
            <pc:docMk/>
            <pc:sldMk cId="4081606685" sldId="273"/>
            <ac:picMk id="5" creationId="{B4537648-AFA8-56E8-E006-A1D4760618AB}"/>
          </ac:picMkLst>
        </pc:picChg>
      </pc:sldChg>
      <pc:sldChg chg="modSp mod">
        <pc:chgData name="Peters, Daniella M." userId="87fb469b-cd7a-4b12-a1ae-bba5f0610088" providerId="ADAL" clId="{D4E335DC-DF54-4910-BBEA-C8CAA88D5E17}" dt="2022-06-08T18:26:53.426" v="134" actId="1037"/>
        <pc:sldMkLst>
          <pc:docMk/>
          <pc:sldMk cId="2112459204" sldId="274"/>
        </pc:sldMkLst>
        <pc:picChg chg="mod">
          <ac:chgData name="Peters, Daniella M." userId="87fb469b-cd7a-4b12-a1ae-bba5f0610088" providerId="ADAL" clId="{D4E335DC-DF54-4910-BBEA-C8CAA88D5E17}" dt="2022-06-08T18:26:53.426" v="134" actId="1037"/>
          <ac:picMkLst>
            <pc:docMk/>
            <pc:sldMk cId="2112459204" sldId="274"/>
            <ac:picMk id="3" creationId="{4D1C3C81-77D9-C762-CEF9-6DBFC1D4E320}"/>
          </ac:picMkLst>
        </pc:picChg>
        <pc:picChg chg="mod">
          <ac:chgData name="Peters, Daniella M." userId="87fb469b-cd7a-4b12-a1ae-bba5f0610088" providerId="ADAL" clId="{D4E335DC-DF54-4910-BBEA-C8CAA88D5E17}" dt="2022-06-08T18:26:42.228" v="125" actId="1076"/>
          <ac:picMkLst>
            <pc:docMk/>
            <pc:sldMk cId="2112459204" sldId="274"/>
            <ac:picMk id="5" creationId="{08AE07AC-3929-322E-8613-E7C3C6BC20D4}"/>
          </ac:picMkLst>
        </pc:picChg>
      </pc:sldChg>
      <pc:sldChg chg="modSp mod">
        <pc:chgData name="Peters, Daniella M." userId="87fb469b-cd7a-4b12-a1ae-bba5f0610088" providerId="ADAL" clId="{D4E335DC-DF54-4910-BBEA-C8CAA88D5E17}" dt="2022-06-08T18:27:19.424" v="148" actId="1036"/>
        <pc:sldMkLst>
          <pc:docMk/>
          <pc:sldMk cId="122256079" sldId="275"/>
        </pc:sldMkLst>
        <pc:picChg chg="mod">
          <ac:chgData name="Peters, Daniella M." userId="87fb469b-cd7a-4b12-a1ae-bba5f0610088" providerId="ADAL" clId="{D4E335DC-DF54-4910-BBEA-C8CAA88D5E17}" dt="2022-06-08T18:27:09.612" v="142" actId="1036"/>
          <ac:picMkLst>
            <pc:docMk/>
            <pc:sldMk cId="122256079" sldId="275"/>
            <ac:picMk id="3" creationId="{ADEFB5C1-3470-C49A-D792-F29BA7560179}"/>
          </ac:picMkLst>
        </pc:picChg>
        <pc:picChg chg="mod">
          <ac:chgData name="Peters, Daniella M." userId="87fb469b-cd7a-4b12-a1ae-bba5f0610088" providerId="ADAL" clId="{D4E335DC-DF54-4910-BBEA-C8CAA88D5E17}" dt="2022-06-08T18:27:19.424" v="148" actId="1036"/>
          <ac:picMkLst>
            <pc:docMk/>
            <pc:sldMk cId="122256079" sldId="275"/>
            <ac:picMk id="5" creationId="{C293A0F1-DD50-EBF3-33BC-DF18F7C51C1B}"/>
          </ac:picMkLst>
        </pc:picChg>
      </pc:sldChg>
      <pc:sldChg chg="modSp mod">
        <pc:chgData name="Peters, Daniella M." userId="87fb469b-cd7a-4b12-a1ae-bba5f0610088" providerId="ADAL" clId="{D4E335DC-DF54-4910-BBEA-C8CAA88D5E17}" dt="2022-06-08T18:34:29.830" v="182" actId="1037"/>
        <pc:sldMkLst>
          <pc:docMk/>
          <pc:sldMk cId="3372067623" sldId="277"/>
        </pc:sldMkLst>
        <pc:picChg chg="mod">
          <ac:chgData name="Peters, Daniella M." userId="87fb469b-cd7a-4b12-a1ae-bba5f0610088" providerId="ADAL" clId="{D4E335DC-DF54-4910-BBEA-C8CAA88D5E17}" dt="2022-06-08T18:34:29.830" v="182" actId="1037"/>
          <ac:picMkLst>
            <pc:docMk/>
            <pc:sldMk cId="3372067623" sldId="277"/>
            <ac:picMk id="2" creationId="{0897B1E1-5443-160E-17AD-5DCA282BEB0B}"/>
          </ac:picMkLst>
        </pc:picChg>
      </pc:sldChg>
      <pc:sldChg chg="addSp delSp modSp mod delAnim modAnim">
        <pc:chgData name="Peters, Daniella M." userId="87fb469b-cd7a-4b12-a1ae-bba5f0610088" providerId="ADAL" clId="{D4E335DC-DF54-4910-BBEA-C8CAA88D5E17}" dt="2022-06-08T18:34:36.957" v="184"/>
        <pc:sldMkLst>
          <pc:docMk/>
          <pc:sldMk cId="3910506202" sldId="283"/>
        </pc:sldMkLst>
        <pc:picChg chg="add del mod">
          <ac:chgData name="Peters, Daniella M." userId="87fb469b-cd7a-4b12-a1ae-bba5f0610088" providerId="ADAL" clId="{D4E335DC-DF54-4910-BBEA-C8CAA88D5E17}" dt="2022-06-08T18:34:36.807" v="183" actId="478"/>
          <ac:picMkLst>
            <pc:docMk/>
            <pc:sldMk cId="3910506202" sldId="283"/>
            <ac:picMk id="5" creationId="{2AD9A196-4906-3B10-1345-8083B21533B6}"/>
          </ac:picMkLst>
        </pc:picChg>
        <pc:picChg chg="del">
          <ac:chgData name="Peters, Daniella M." userId="87fb469b-cd7a-4b12-a1ae-bba5f0610088" providerId="ADAL" clId="{D4E335DC-DF54-4910-BBEA-C8CAA88D5E17}" dt="2022-06-08T18:24:57.219" v="42" actId="478"/>
          <ac:picMkLst>
            <pc:docMk/>
            <pc:sldMk cId="3910506202" sldId="283"/>
            <ac:picMk id="5" creationId="{F014B183-FBF3-A877-FAD7-510EEC44B618}"/>
          </ac:picMkLst>
        </pc:picChg>
        <pc:picChg chg="add del mod">
          <ac:chgData name="Peters, Daniella M." userId="87fb469b-cd7a-4b12-a1ae-bba5f0610088" providerId="ADAL" clId="{D4E335DC-DF54-4910-BBEA-C8CAA88D5E17}" dt="2022-06-08T18:33:33.173" v="174" actId="478"/>
          <ac:picMkLst>
            <pc:docMk/>
            <pc:sldMk cId="3910506202" sldId="283"/>
            <ac:picMk id="6" creationId="{D40A3032-EAD4-5F53-C044-E1151F7271B8}"/>
          </ac:picMkLst>
        </pc:picChg>
        <pc:picChg chg="add mod">
          <ac:chgData name="Peters, Daniella M." userId="87fb469b-cd7a-4b12-a1ae-bba5f0610088" providerId="ADAL" clId="{D4E335DC-DF54-4910-BBEA-C8CAA88D5E17}" dt="2022-06-08T18:34:36.957" v="184"/>
          <ac:picMkLst>
            <pc:docMk/>
            <pc:sldMk cId="3910506202" sldId="283"/>
            <ac:picMk id="7" creationId="{6E43B43E-0B9D-2061-67BD-8447C0FAAA65}"/>
          </ac:picMkLst>
        </pc:picChg>
      </pc:sldChg>
      <pc:sldChg chg="addSp delSp modSp mod delAnim modAnim">
        <pc:chgData name="Peters, Daniella M." userId="87fb469b-cd7a-4b12-a1ae-bba5f0610088" providerId="ADAL" clId="{D4E335DC-DF54-4910-BBEA-C8CAA88D5E17}" dt="2022-06-08T18:34:41.647" v="186"/>
        <pc:sldMkLst>
          <pc:docMk/>
          <pc:sldMk cId="330269382" sldId="284"/>
        </pc:sldMkLst>
        <pc:picChg chg="del">
          <ac:chgData name="Peters, Daniella M." userId="87fb469b-cd7a-4b12-a1ae-bba5f0610088" providerId="ADAL" clId="{D4E335DC-DF54-4910-BBEA-C8CAA88D5E17}" dt="2022-06-08T18:25:01.580" v="44" actId="478"/>
          <ac:picMkLst>
            <pc:docMk/>
            <pc:sldMk cId="330269382" sldId="284"/>
            <ac:picMk id="5" creationId="{5CA5A534-B6B9-1845-C978-FC456A10D4FB}"/>
          </ac:picMkLst>
        </pc:picChg>
        <pc:picChg chg="add del mod">
          <ac:chgData name="Peters, Daniella M." userId="87fb469b-cd7a-4b12-a1ae-bba5f0610088" providerId="ADAL" clId="{D4E335DC-DF54-4910-BBEA-C8CAA88D5E17}" dt="2022-06-08T18:34:41.277" v="185" actId="478"/>
          <ac:picMkLst>
            <pc:docMk/>
            <pc:sldMk cId="330269382" sldId="284"/>
            <ac:picMk id="5" creationId="{73510074-CEBF-597D-2A73-6085D4C43CB7}"/>
          </ac:picMkLst>
        </pc:picChg>
        <pc:picChg chg="add del mod">
          <ac:chgData name="Peters, Daniella M." userId="87fb469b-cd7a-4b12-a1ae-bba5f0610088" providerId="ADAL" clId="{D4E335DC-DF54-4910-BBEA-C8CAA88D5E17}" dt="2022-06-08T18:33:37.494" v="176" actId="478"/>
          <ac:picMkLst>
            <pc:docMk/>
            <pc:sldMk cId="330269382" sldId="284"/>
            <ac:picMk id="6" creationId="{C4EF7163-69E8-7EBF-DE03-9B8D5F149CDD}"/>
          </ac:picMkLst>
        </pc:picChg>
        <pc:picChg chg="add mod">
          <ac:chgData name="Peters, Daniella M." userId="87fb469b-cd7a-4b12-a1ae-bba5f0610088" providerId="ADAL" clId="{D4E335DC-DF54-4910-BBEA-C8CAA88D5E17}" dt="2022-06-08T18:34:41.647" v="186"/>
          <ac:picMkLst>
            <pc:docMk/>
            <pc:sldMk cId="330269382" sldId="284"/>
            <ac:picMk id="7" creationId="{E29F7278-0BB1-3EA5-F4DA-A3DD929521BE}"/>
          </ac:picMkLst>
        </pc:picChg>
      </pc:sldChg>
      <pc:sldChg chg="addSp delSp modSp mod delAnim modAnim">
        <pc:chgData name="Peters, Daniella M." userId="87fb469b-cd7a-4b12-a1ae-bba5f0610088" providerId="ADAL" clId="{D4E335DC-DF54-4910-BBEA-C8CAA88D5E17}" dt="2022-06-08T18:34:45.095" v="188"/>
        <pc:sldMkLst>
          <pc:docMk/>
          <pc:sldMk cId="1204410019" sldId="285"/>
        </pc:sldMkLst>
        <pc:picChg chg="del">
          <ac:chgData name="Peters, Daniella M." userId="87fb469b-cd7a-4b12-a1ae-bba5f0610088" providerId="ADAL" clId="{D4E335DC-DF54-4910-BBEA-C8CAA88D5E17}" dt="2022-06-08T18:25:06.188" v="46" actId="478"/>
          <ac:picMkLst>
            <pc:docMk/>
            <pc:sldMk cId="1204410019" sldId="285"/>
            <ac:picMk id="5" creationId="{9A06CBCA-1F20-E9DC-4096-9C00ED7F527B}"/>
          </ac:picMkLst>
        </pc:picChg>
        <pc:picChg chg="add del mod">
          <ac:chgData name="Peters, Daniella M." userId="87fb469b-cd7a-4b12-a1ae-bba5f0610088" providerId="ADAL" clId="{D4E335DC-DF54-4910-BBEA-C8CAA88D5E17}" dt="2022-06-08T18:34:44.485" v="187" actId="478"/>
          <ac:picMkLst>
            <pc:docMk/>
            <pc:sldMk cId="1204410019" sldId="285"/>
            <ac:picMk id="5" creationId="{AA094794-A537-5ABB-0DC7-5900A660392A}"/>
          </ac:picMkLst>
        </pc:picChg>
        <pc:picChg chg="add del mod">
          <ac:chgData name="Peters, Daniella M." userId="87fb469b-cd7a-4b12-a1ae-bba5f0610088" providerId="ADAL" clId="{D4E335DC-DF54-4910-BBEA-C8CAA88D5E17}" dt="2022-06-08T18:33:42.620" v="178" actId="478"/>
          <ac:picMkLst>
            <pc:docMk/>
            <pc:sldMk cId="1204410019" sldId="285"/>
            <ac:picMk id="6" creationId="{5795E12E-17D6-F533-097B-07EED4503CE0}"/>
          </ac:picMkLst>
        </pc:picChg>
        <pc:picChg chg="add mod">
          <ac:chgData name="Peters, Daniella M." userId="87fb469b-cd7a-4b12-a1ae-bba5f0610088" providerId="ADAL" clId="{D4E335DC-DF54-4910-BBEA-C8CAA88D5E17}" dt="2022-06-08T18:34:45.095" v="188"/>
          <ac:picMkLst>
            <pc:docMk/>
            <pc:sldMk cId="1204410019" sldId="285"/>
            <ac:picMk id="7" creationId="{94E94D51-5A84-D4AC-5244-630A364D2E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templates/story/story.php?storyId=13029135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https://www.youtube.com/watch?v=AMW_5yR32mM&amp;list=PL-aUhEQeaZXLMF3fItNDxiuSkEr0pq0c2&amp;index=3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71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Donovan, R. (2008).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Door with both push and pull signs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[Photograph]. Wikimedia Commons.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commons.wikimedia.org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/wiki/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File:Door_with_both_push_and_pull_signs.jpg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BED7D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https://www.npr.org/templates/story/story.php?storyId=130291351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effectLst/>
              </a:rPr>
              <a:t>Knorck</a:t>
            </a:r>
            <a:r>
              <a:rPr lang="en-US" dirty="0">
                <a:effectLst/>
              </a:rPr>
              <a:t>. (2009). </a:t>
            </a:r>
            <a:r>
              <a:rPr lang="en-US" sz="1100" b="0" i="1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Nordpfeil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[Photograph]. Wikimedia Commons.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commons.wikimedia.org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/wiki/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File:Nordpfeil.png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Patrick87. (2013).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Compass Rose </a:t>
            </a:r>
            <a:r>
              <a:rPr lang="en-US" sz="1100" b="0" i="1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small N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[Photograph]. Wikimedia Commons.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commons.wikimedia.org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/wiki/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File:Compass_Rose_en_small_N.svg</a:t>
            </a: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effectLst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https://www.youtube.com/watch?v=AMW_5yR32mM&amp;list=PL-aUhEQeaZXLMF3fItNDxiuSkEr0pq0c2&amp;index=3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9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Delano, J. (1940). </a:t>
            </a:r>
            <a:r>
              <a:rPr lang="en-US" i="1" dirty="0">
                <a:effectLst/>
              </a:rPr>
              <a:t>A girl from </a:t>
            </a:r>
            <a:r>
              <a:rPr lang="en-US" i="1" dirty="0" err="1">
                <a:effectLst/>
              </a:rPr>
              <a:t>Shawboro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[Photograph]. Wikimedia Commons. https://</a:t>
            </a:r>
            <a:r>
              <a:rPr lang="en-US" dirty="0" err="1">
                <a:effectLst/>
              </a:rPr>
              <a:t>commons.wikimedia.org</a:t>
            </a:r>
            <a:r>
              <a:rPr lang="en-US" dirty="0">
                <a:effectLst/>
              </a:rPr>
              <a:t>/wiki/</a:t>
            </a:r>
            <a:r>
              <a:rPr lang="en-US" dirty="0" err="1">
                <a:effectLst/>
              </a:rPr>
              <a:t>File:A_girl_from_Shawboro.jpg#globalusage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 Jim-Crow car for Negroes only, Fayetteville, N.C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[Photograph]. The New York Public Library Digital Collections.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digitalcollections.nypl.org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/items/510d47de-1a3b-a3d9-e040-e00a18064a99</a:t>
            </a:r>
            <a:r>
              <a:rPr lang="en-US" i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i="0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60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https://www.youtube.com/watch?v=AMW_5yR32mM&amp;list=PL-aUhEQeaZXLMF3fItNDxiuSkEr0pq0c2&amp;index=3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4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effectLst/>
              </a:rPr>
              <a:t>Vansickel</a:t>
            </a:r>
            <a:r>
              <a:rPr lang="en-US" dirty="0">
                <a:effectLst/>
              </a:rPr>
              <a:t>. (1900).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Portrait of an African American family: Gainesville, Florida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[Photograph]. Wikimedia Commons.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commons.wikimedia.org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/wiki/File:Portrait_of_an_African_American_family-_Gainesville,_Florida_(6909517529).jpg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Chicago Defender. (1920). </a:t>
            </a:r>
            <a:r>
              <a:rPr lang="en-US" i="1" dirty="0"/>
              <a:t>Great Migration </a:t>
            </a:r>
            <a:r>
              <a:rPr lang="en-US" dirty="0"/>
              <a:t>[Photograph].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File:Great_migration.jpg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42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https://www.youtube.com/watch?v=AMW_5yR32mM&amp;list=PL-aUhEQeaZXLMF3fItNDxiuSkEr0pq0c2&amp;index=3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43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National Museum of the US Navy. (2016). </a:t>
            </a:r>
            <a:r>
              <a:rPr lang="en-US" i="1" dirty="0">
                <a:effectLst/>
              </a:rPr>
              <a:t>Lot 2073-14: Manpower: African-American Philadelphia Navy Yard Workers </a:t>
            </a:r>
            <a:r>
              <a:rPr lang="en-US" i="0" dirty="0">
                <a:effectLst/>
              </a:rPr>
              <a:t>[Photograph]</a:t>
            </a:r>
            <a:r>
              <a:rPr lang="en-US" i="1" dirty="0">
                <a:effectLst/>
              </a:rPr>
              <a:t>. </a:t>
            </a:r>
            <a:r>
              <a:rPr lang="en-US" i="0" dirty="0">
                <a:effectLst/>
              </a:rPr>
              <a:t>Wikimedia Commons</a:t>
            </a:r>
            <a:r>
              <a:rPr lang="en-US" i="1" dirty="0">
                <a:effectLst/>
              </a:rPr>
              <a:t>.</a:t>
            </a:r>
            <a:r>
              <a:rPr lang="en-US" dirty="0">
                <a:effectLst/>
              </a:rPr>
              <a:t> https://commons.wikimedia.org/wiki/File:Lot_2073-14_(26992151845).jpg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Lee, R. (1941). </a:t>
            </a:r>
            <a:r>
              <a:rPr lang="en-US" i="1" dirty="0">
                <a:effectLst/>
              </a:rPr>
              <a:t>Linotype operators of the Chicago Defender, 1941 </a:t>
            </a:r>
            <a:r>
              <a:rPr lang="en-US" i="0" dirty="0">
                <a:effectLst/>
              </a:rPr>
              <a:t>[Photograph]. Wikimedia Commons.</a:t>
            </a:r>
            <a:r>
              <a:rPr lang="en-US" dirty="0">
                <a:effectLst/>
              </a:rPr>
              <a:t> https://commons.wikimedia.org/wiki/File:Russell_Lee,_Linotype_operators_of_the_Chicago_Defender,_1941.jpg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64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ViOMe_Wnk?list=PL-aUhEQeaZXLMF3fItNDxiuSkEr0pq0c2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migr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ViOMe_Wnk?list=PL-aUhEQeaZXLMF3fItNDxiuSkEr0pq0c2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ViOMe_Wnk?list=PL-aUhEQeaZXLMF3fItNDxiuSkEr0pq0c2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ViOMe_Wnk?list=PL-aUhEQeaZXLMF3fItNDxiuSkEr0pq0c2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is the mystery word?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7" name="Online Media 1" title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94E94D51-5A84-D4AC-5244-630A364D2E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6" y="2060256"/>
            <a:ext cx="3833036" cy="21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09394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do people move?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Evaluate the factors that led to the Great Migration.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20CDE-1886-492D-9411-67CF2393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191"/>
            <a:ext cx="3544784" cy="857250"/>
          </a:xfrm>
        </p:spPr>
        <p:txBody>
          <a:bodyPr/>
          <a:lstStyle/>
          <a:p>
            <a:r>
              <a:rPr lang="en-US" dirty="0">
                <a:solidFill>
                  <a:srgbClr val="910D28"/>
                </a:solidFill>
              </a:rPr>
              <a:t>Why immigrate?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C5549-D364-4304-B22F-0A1A0C509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5441"/>
            <a:ext cx="5275690" cy="3448256"/>
          </a:xfrm>
        </p:spPr>
        <p:txBody>
          <a:bodyPr>
            <a:noAutofit/>
          </a:bodyPr>
          <a:lstStyle/>
          <a:p>
            <a:pPr marL="520700" indent="-457200">
              <a:spcBef>
                <a:spcPts val="520"/>
              </a:spcBef>
              <a:buClr>
                <a:srgbClr val="991B1E"/>
              </a:buClr>
              <a:buSzPts val="2600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What </a:t>
            </a:r>
            <a:r>
              <a:rPr lang="en-US" sz="2600" dirty="0">
                <a:solidFill>
                  <a:srgbClr val="000000"/>
                </a:solidFill>
              </a:rPr>
              <a:t>were some push factors that would lead to African American people leaving the south during the early 20</a:t>
            </a:r>
            <a:r>
              <a:rPr lang="en-US" sz="2600" baseline="30000" dirty="0">
                <a:solidFill>
                  <a:srgbClr val="000000"/>
                </a:solidFill>
              </a:rPr>
              <a:t>th</a:t>
            </a:r>
            <a:r>
              <a:rPr lang="en-US" sz="2600" dirty="0">
                <a:solidFill>
                  <a:srgbClr val="000000"/>
                </a:solidFill>
              </a:rPr>
              <a:t> century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?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What were some pull factors that contributed to African American people migrating to the north during the early 20</a:t>
            </a:r>
            <a:r>
              <a:rPr lang="en-US" sz="2600" baseline="30000" dirty="0">
                <a:solidFill>
                  <a:srgbClr val="000000"/>
                </a:solidFill>
              </a:rPr>
              <a:t>th</a:t>
            </a:r>
            <a:r>
              <a:rPr lang="en-US" sz="2600" dirty="0">
                <a:solidFill>
                  <a:srgbClr val="000000"/>
                </a:solidFill>
              </a:rPr>
              <a:t> century? </a:t>
            </a:r>
          </a:p>
          <a:p>
            <a:pPr marL="76200" indent="0">
              <a:buNone/>
            </a:pPr>
            <a:endParaRPr lang="en-US" dirty="0"/>
          </a:p>
        </p:txBody>
      </p:sp>
      <p:pic>
        <p:nvPicPr>
          <p:cNvPr id="7" name="Picture 6" descr="A picture containing text, sign, outdoor, black&#10;&#10;Description automatically generated">
            <a:extLst>
              <a:ext uri="{FF2B5EF4-FFF2-40B4-BE49-F238E27FC236}">
                <a16:creationId xmlns:a16="http://schemas.microsoft.com/office/drawing/2014/main" id="{F7A6A5D7-7D03-4BA8-D514-C57946B03D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966" y="1065441"/>
            <a:ext cx="2013242" cy="26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 a device, go to </a:t>
            </a:r>
            <a:r>
              <a:rPr lang="en-US" dirty="0">
                <a:hlinkClick r:id="rId3"/>
              </a:rPr>
              <a:t>http://k20.ou.edu/migration</a:t>
            </a:r>
            <a:r>
              <a:rPr lang="en-US" dirty="0"/>
              <a:t>.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View the painting series by Jacob Lawrence that depicts the Great Migration.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Great Migration Note Catcher to take notes about each painting.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Great Migration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Listen to author and journalist Isabel Wilkerson discuss her book about the Great Migration.</a:t>
            </a:r>
          </a:p>
          <a:p>
            <a:pPr marL="480035" marR="0" lvl="1" indent="-18515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Which part of the Great Migration do you identify as a window into other people’s lives? </a:t>
            </a:r>
          </a:p>
          <a:p>
            <a:pPr marL="480035" marR="0" lvl="1" indent="-18515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Which part of the Great Migration do you identify as a mirror that reflects your own experience? </a:t>
            </a:r>
          </a:p>
        </p:txBody>
      </p: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Great Migration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Why do people move? 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Think about the Great Migration and other migration experiences you are familiar with. </a:t>
            </a:r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Use your new knowledge and your prior knowledge to write a response. </a:t>
            </a:r>
            <a:endParaRPr dirty="0"/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Reflecting on the Great Migration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Should I Stay or Should I Go? 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Great Migration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 idx="4294967295"/>
          </p:nvPr>
        </p:nvSpPr>
        <p:spPr>
          <a:xfrm>
            <a:off x="781664" y="329396"/>
            <a:ext cx="758067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Identify the mystery word</a:t>
            </a:r>
            <a:endParaRPr dirty="0"/>
          </a:p>
        </p:txBody>
      </p:sp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12D44193-1241-079E-06B2-B919923A66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694" y="1534602"/>
            <a:ext cx="2873451" cy="2873451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BDFE6DAE-CBAF-854A-AD58-60F6E4A22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6"/>
          <a:stretch/>
        </p:blipFill>
        <p:spPr>
          <a:xfrm>
            <a:off x="1641967" y="1533391"/>
            <a:ext cx="1898068" cy="2820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is the mystery word?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2" name="Online Media 1" title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0897B1E1-5443-160E-17AD-5DCA282BEB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6" y="2060256"/>
            <a:ext cx="3833036" cy="21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 idx="4294967295"/>
          </p:nvPr>
        </p:nvSpPr>
        <p:spPr>
          <a:xfrm>
            <a:off x="457200" y="33771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Identify the mystery word</a:t>
            </a:r>
            <a:endParaRPr dirty="0"/>
          </a:p>
        </p:txBody>
      </p:sp>
      <p:pic>
        <p:nvPicPr>
          <p:cNvPr id="3" name="Picture 2" descr="A picture containing outdoor, person, transport, old&#10;&#10;Description automatically generated">
            <a:extLst>
              <a:ext uri="{FF2B5EF4-FFF2-40B4-BE49-F238E27FC236}">
                <a16:creationId xmlns:a16="http://schemas.microsoft.com/office/drawing/2014/main" id="{16695BC6-93C3-0892-0FD4-B8F45C11DB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8" y="1667793"/>
            <a:ext cx="3498855" cy="257175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537648-AFA8-56E8-E006-A1D476061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025" y="1307759"/>
            <a:ext cx="2705924" cy="33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is the mystery word?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7" name="Online Media 1" title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6E43B43E-0B9D-2061-67BD-8447C0FAAA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6" y="2060256"/>
            <a:ext cx="3833036" cy="21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 idx="4294967295"/>
          </p:nvPr>
        </p:nvSpPr>
        <p:spPr>
          <a:xfrm>
            <a:off x="768285" y="307975"/>
            <a:ext cx="7607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Identify the mystery word</a:t>
            </a:r>
            <a:endParaRPr dirty="0"/>
          </a:p>
        </p:txBody>
      </p:sp>
      <p:pic>
        <p:nvPicPr>
          <p:cNvPr id="3" name="Picture 2" descr="A picture containing text, person, posing, standing&#10;&#10;Description automatically generated">
            <a:extLst>
              <a:ext uri="{FF2B5EF4-FFF2-40B4-BE49-F238E27FC236}">
                <a16:creationId xmlns:a16="http://schemas.microsoft.com/office/drawing/2014/main" id="{4D1C3C81-77D9-C762-CEF9-6DBFC1D4E3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72" y="1511912"/>
            <a:ext cx="2069184" cy="2817539"/>
          </a:xfrm>
          <a:prstGeom prst="rect">
            <a:avLst/>
          </a:prstGeom>
        </p:spPr>
      </p:pic>
      <p:pic>
        <p:nvPicPr>
          <p:cNvPr id="5" name="Picture 4" descr="A group of people wearing hats&#10;&#10;Description automatically generated with medium confidence">
            <a:extLst>
              <a:ext uri="{FF2B5EF4-FFF2-40B4-BE49-F238E27FC236}">
                <a16:creationId xmlns:a16="http://schemas.microsoft.com/office/drawing/2014/main" id="{08AE07AC-3929-322E-8613-E7C3C6BC20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925" y="1540344"/>
            <a:ext cx="3533665" cy="27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is the mystery word?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7" name="Online Media 1" title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E29F7278-0BB1-3EA5-F4DA-A3DD929521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6" y="2060256"/>
            <a:ext cx="3833036" cy="21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 idx="4294967295"/>
          </p:nvPr>
        </p:nvSpPr>
        <p:spPr>
          <a:xfrm>
            <a:off x="457200" y="27823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Identify the mystery word</a:t>
            </a:r>
            <a:endParaRPr dirty="0"/>
          </a:p>
        </p:txBody>
      </p:sp>
      <p:pic>
        <p:nvPicPr>
          <p:cNvPr id="3" name="Picture 2" descr="A young child playing drums&#10;&#10;Description automatically generated with low confidence">
            <a:extLst>
              <a:ext uri="{FF2B5EF4-FFF2-40B4-BE49-F238E27FC236}">
                <a16:creationId xmlns:a16="http://schemas.microsoft.com/office/drawing/2014/main" id="{ADEFB5C1-3470-C49A-D792-F29BA75601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79" y="1372303"/>
            <a:ext cx="3234560" cy="2571750"/>
          </a:xfrm>
          <a:prstGeom prst="rect">
            <a:avLst/>
          </a:prstGeom>
        </p:spPr>
      </p:pic>
      <p:pic>
        <p:nvPicPr>
          <p:cNvPr id="5" name="Picture 4" descr="A group of people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C293A0F1-DD50-EBF3-33BC-DF18F7C51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72303"/>
            <a:ext cx="350846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5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7EA6AC"/>
      </a:hlink>
      <a:folHlink>
        <a:srgbClr val="A9C3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735</Words>
  <Application>Microsoft Office PowerPoint</Application>
  <PresentationFormat>On-screen Show (16:9)</PresentationFormat>
  <Paragraphs>48</Paragraphs>
  <Slides>16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Should I Stay or Should I Go? </vt:lpstr>
      <vt:lpstr>Identify the mystery word</vt:lpstr>
      <vt:lpstr>Think-Pair-Share</vt:lpstr>
      <vt:lpstr>Identify the mystery word</vt:lpstr>
      <vt:lpstr>Think-Pair-Share</vt:lpstr>
      <vt:lpstr>Identify the mystery word</vt:lpstr>
      <vt:lpstr>Think-Pair-Share</vt:lpstr>
      <vt:lpstr>Identify the mystery word</vt:lpstr>
      <vt:lpstr>Think-Pair-Share</vt:lpstr>
      <vt:lpstr>Essential Question</vt:lpstr>
      <vt:lpstr>Lesson Objective</vt:lpstr>
      <vt:lpstr>Why immigrate?</vt:lpstr>
      <vt:lpstr>The Great Migration</vt:lpstr>
      <vt:lpstr>The Great Migration</vt:lpstr>
      <vt:lpstr>Reflecting on the Great 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I Stay or Should I Go?</dc:title>
  <dc:creator>K20 Center</dc:creator>
  <cp:lastModifiedBy>Daniella Peters</cp:lastModifiedBy>
  <cp:revision>9</cp:revision>
  <dcterms:created xsi:type="dcterms:W3CDTF">2021-08-30T12:17:31Z</dcterms:created>
  <dcterms:modified xsi:type="dcterms:W3CDTF">2022-06-08T18:34:51Z</dcterms:modified>
</cp:coreProperties>
</file>