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wansan_99?utm_source=unsplash&amp;utm_medium=referral&amp;utm_content=creditCopyText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dodgeball?utm_source=unsplash&amp;utm_medium=referral&amp;utm_content=creditCopyText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272cd7f277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7" name="Google Shape;147;g1272cd7f277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272cd7f277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g1272cd7f277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2cd7f277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2" name="Google Shape;162;g1272cd7f277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Photo by</a:t>
            </a:r>
            <a:r>
              <a:rPr lang="en-US">
                <a:solidFill>
                  <a:schemeClr val="lt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Wan San Yip</a:t>
            </a:r>
            <a:r>
              <a:rPr lang="en-US">
                <a:solidFill>
                  <a:schemeClr val="lt1"/>
                </a:solidFill>
              </a:rPr>
              <a:t> on</a:t>
            </a:r>
            <a:r>
              <a:rPr lang="en-US">
                <a:solidFill>
                  <a:schemeClr val="lt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sng">
                <a:solidFill>
                  <a:schemeClr val="l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Unsplash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272cd7f277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g1272cd7f277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272cd7f277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3" name="Google Shape;133;g1272cd7f277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2a794ffb7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g12a794ffb7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Time to play!</a:t>
            </a:r>
            <a:endParaRPr dirty="0"/>
          </a:p>
        </p:txBody>
      </p:sp>
      <p:sp>
        <p:nvSpPr>
          <p:cNvPr id="150" name="Google Shape;150;p31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40554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Each group find a partner group.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Playtest each other’s new sport.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Complete a feedback form on the other group’s game.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51" name="Google Shape;15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9817">
            <a:off x="5247376" y="896825"/>
            <a:ext cx="2851273" cy="3663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2"/>
          <p:cNvSpPr/>
          <p:nvPr/>
        </p:nvSpPr>
        <p:spPr>
          <a:xfrm>
            <a:off x="5951950" y="1316725"/>
            <a:ext cx="2433000" cy="2433000"/>
          </a:xfrm>
          <a:prstGeom prst="ellipse">
            <a:avLst/>
          </a:prstGeom>
          <a:solidFill>
            <a:srgbClr val="9FB9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Elevator Speech</a:t>
            </a:r>
            <a:endParaRPr dirty="0"/>
          </a:p>
        </p:txBody>
      </p:sp>
      <p:sp>
        <p:nvSpPr>
          <p:cNvPr id="158" name="Google Shape;158;p32"/>
          <p:cNvSpPr txBox="1">
            <a:spLocks noGrp="1"/>
          </p:cNvSpPr>
          <p:nvPr>
            <p:ph type="body" idx="1"/>
          </p:nvPr>
        </p:nvSpPr>
        <p:spPr>
          <a:xfrm>
            <a:off x="457199" y="1305059"/>
            <a:ext cx="5392455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Refine the rules of your new sport.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Create a 60-second Elevator Speech to tell others about your sport.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Present your group’s 60-second speech to the whole class.</a:t>
            </a:r>
            <a:endParaRPr dirty="0"/>
          </a:p>
        </p:txBody>
      </p:sp>
      <p:pic>
        <p:nvPicPr>
          <p:cNvPr id="159" name="Google Shape;159;p32"/>
          <p:cNvPicPr preferRelativeResize="0"/>
          <p:nvPr/>
        </p:nvPicPr>
        <p:blipFill rotWithShape="1">
          <a:blip r:embed="rId3">
            <a:alphaModFix/>
          </a:blip>
          <a:srcRect l="1644" r="1634"/>
          <a:stretch/>
        </p:blipFill>
        <p:spPr>
          <a:xfrm>
            <a:off x="6428425" y="1739275"/>
            <a:ext cx="1480150" cy="148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3"/>
          <p:cNvSpPr/>
          <p:nvPr/>
        </p:nvSpPr>
        <p:spPr>
          <a:xfrm>
            <a:off x="5951950" y="1316725"/>
            <a:ext cx="2433000" cy="2433000"/>
          </a:xfrm>
          <a:prstGeom prst="ellipse">
            <a:avLst/>
          </a:prstGeom>
          <a:solidFill>
            <a:srgbClr val="F59E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What’s Your Favorite?</a:t>
            </a:r>
            <a:endParaRPr dirty="0"/>
          </a:p>
        </p:txBody>
      </p:sp>
      <p:sp>
        <p:nvSpPr>
          <p:cNvPr id="166" name="Google Shape;166;p3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Based on the Elevator Speeches, vote for your favorite sport.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We will play the newly created sport during the next class period.</a:t>
            </a:r>
            <a:endParaRPr dirty="0"/>
          </a:p>
        </p:txBody>
      </p:sp>
      <p:pic>
        <p:nvPicPr>
          <p:cNvPr id="167" name="Google Shape;167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5125" y="1789375"/>
            <a:ext cx="1966825" cy="142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198662" scaled="0"/>
        </a:gra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/>
        </p:nvSpPr>
        <p:spPr>
          <a:xfrm>
            <a:off x="57475" y="4749900"/>
            <a:ext cx="4848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Keep Your Eye on the Ball...or Jump Rope, or Traffic Cone</a:t>
            </a:r>
            <a:endParaRPr dirty="0"/>
          </a:p>
        </p:txBody>
      </p:sp>
      <p:sp>
        <p:nvSpPr>
          <p:cNvPr id="96" name="Google Shape;96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Inventing a Sport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2" name="Google Shape;102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are sports made?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8" name="Google Shape;108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55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Identify functional elements of a game.</a:t>
            </a:r>
            <a:endParaRPr dirty="0"/>
          </a:p>
          <a:p>
            <a:pPr marL="45720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Design a new game that integrates available resources and game elements.</a:t>
            </a:r>
            <a:endParaRPr dirty="0"/>
          </a:p>
          <a:p>
            <a:pPr marL="398462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endParaRPr dirty="0"/>
          </a:p>
          <a:p>
            <a:pPr marL="398462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Let’s Play Ultimate Frisbee®!</a:t>
            </a:r>
            <a:endParaRPr dirty="0"/>
          </a:p>
        </p:txBody>
      </p:sp>
      <p:sp>
        <p:nvSpPr>
          <p:cNvPr id="114" name="Google Shape;114;p26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62151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77500" lnSpcReduction="20000"/>
          </a:bodyPr>
          <a:lstStyle/>
          <a:p>
            <a:pPr marL="45720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Play begins with a “pull” (disc is launched toward the opposing team).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 point is scored for each completed pass within the end zone.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After each point, play is turned over to the other team. Play begins again with a “pull.”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44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first team to earn 15 points wins the game.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player in possession of the disc may not move and cannot hold the frisbee for longer than 10 seconds.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the disc is dropped, goes out of bounds, or is intercepted, play is turned over to the other team.</a:t>
            </a:r>
            <a:endParaRPr sz="11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24700" y="1316897"/>
            <a:ext cx="1514475" cy="1209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6"/>
          <p:cNvSpPr txBox="1"/>
          <p:nvPr/>
        </p:nvSpPr>
        <p:spPr>
          <a:xfrm>
            <a:off x="450750" y="4552500"/>
            <a:ext cx="7036200" cy="61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700" i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simple rules</a:t>
            </a:r>
            <a:r>
              <a:rPr lang="en-US" sz="7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USA Ultimate. (2020, December 16). https://usaultimate.org/rules/10-simple-rules/ </a:t>
            </a: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/>
          <p:nvPr/>
        </p:nvSpPr>
        <p:spPr>
          <a:xfrm>
            <a:off x="5951950" y="1316725"/>
            <a:ext cx="2433000" cy="2433000"/>
          </a:xfrm>
          <a:prstGeom prst="ellipse">
            <a:avLst/>
          </a:prstGeom>
          <a:solidFill>
            <a:srgbClr val="FFF2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What makes Ultimate Frisbee® a sport?</a:t>
            </a:r>
            <a:endParaRPr dirty="0"/>
          </a:p>
        </p:txBody>
      </p:sp>
      <p:sp>
        <p:nvSpPr>
          <p:cNvPr id="123" name="Google Shape;123;p2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Individually, brainstorm a list of words to describe what makes ultimate a sport?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In groups of no more than 4, share your lists with each other.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Each group will share with the whole class.</a:t>
            </a:r>
            <a:endParaRPr dirty="0"/>
          </a:p>
        </p:txBody>
      </p:sp>
      <p:pic>
        <p:nvPicPr>
          <p:cNvPr id="124" name="Google Shape;12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29775" y="1894150"/>
            <a:ext cx="2077450" cy="117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8"/>
          <p:cNvSpPr txBox="1">
            <a:spLocks noGrp="1"/>
          </p:cNvSpPr>
          <p:nvPr>
            <p:ph type="title"/>
          </p:nvPr>
        </p:nvSpPr>
        <p:spPr>
          <a:xfrm>
            <a:off x="530352" y="178124"/>
            <a:ext cx="7772400" cy="14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Collect ‘</a:t>
            </a:r>
            <a:r>
              <a:rPr lang="en-US" dirty="0" err="1"/>
              <a:t>em</a:t>
            </a:r>
            <a:r>
              <a:rPr lang="en-US" dirty="0"/>
              <a:t> all!</a:t>
            </a:r>
            <a:endParaRPr dirty="0"/>
          </a:p>
        </p:txBody>
      </p:sp>
      <p:sp>
        <p:nvSpPr>
          <p:cNvPr id="130" name="Google Shape;130;p28"/>
          <p:cNvSpPr txBox="1">
            <a:spLocks noGrp="1"/>
          </p:cNvSpPr>
          <p:nvPr>
            <p:ph type="body" idx="1"/>
          </p:nvPr>
        </p:nvSpPr>
        <p:spPr>
          <a:xfrm>
            <a:off x="530350" y="1606781"/>
            <a:ext cx="7381500" cy="3228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25" dirty="0"/>
              <a:t>Goal: Collect all four </a:t>
            </a:r>
            <a:r>
              <a:rPr lang="en-US" sz="1825" i="1" dirty="0"/>
              <a:t>Rules of Play</a:t>
            </a:r>
            <a:r>
              <a:rPr lang="en-US" sz="1825" dirty="0"/>
              <a:t>.</a:t>
            </a:r>
            <a:endParaRPr sz="1825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25" dirty="0"/>
          </a:p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sz="1825" dirty="0"/>
              <a:t>Decide the order team members will retrieve rules 1-4.</a:t>
            </a:r>
            <a:endParaRPr sz="1825" dirty="0"/>
          </a:p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sz="1825" dirty="0"/>
              <a:t>When the whistle blows, run to one cone and collect one of the four rules of play.</a:t>
            </a:r>
            <a:endParaRPr sz="1825" dirty="0"/>
          </a:p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sz="1825" dirty="0"/>
              <a:t>Return to your team and tap the next runner in the relay. </a:t>
            </a:r>
            <a:endParaRPr sz="1825" dirty="0"/>
          </a:p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sz="1825" dirty="0"/>
              <a:t>The first team to collect all four rules wins!</a:t>
            </a:r>
            <a:endParaRPr sz="1825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25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25" dirty="0"/>
              <a:t>Note: If you run to a cone and have already collected the available rules, return to your team and tap the next runner.</a:t>
            </a:r>
            <a:endParaRPr sz="1825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/>
          <p:nvPr/>
        </p:nvSpPr>
        <p:spPr>
          <a:xfrm>
            <a:off x="5951950" y="1316725"/>
            <a:ext cx="2433000" cy="2433000"/>
          </a:xfrm>
          <a:prstGeom prst="ellipse">
            <a:avLst/>
          </a:prstGeom>
          <a:solidFill>
            <a:srgbClr val="C7E5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Rules of Play</a:t>
            </a:r>
            <a:endParaRPr dirty="0"/>
          </a:p>
        </p:txBody>
      </p:sp>
      <p:sp>
        <p:nvSpPr>
          <p:cNvPr id="137" name="Google Shape;137;p2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Read the “Rules of Play” section of the </a:t>
            </a:r>
            <a:r>
              <a:rPr lang="en-US" b="1" dirty="0"/>
              <a:t>Design a Sport</a:t>
            </a:r>
            <a:r>
              <a:rPr lang="en-US" dirty="0"/>
              <a:t> handout.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What is the </a:t>
            </a:r>
            <a:r>
              <a:rPr lang="en-US" b="1" dirty="0"/>
              <a:t>Point of Most Significance</a:t>
            </a:r>
            <a:r>
              <a:rPr lang="en-US" dirty="0"/>
              <a:t> to keep in mind when you design your sport?</a:t>
            </a:r>
            <a:endParaRPr dirty="0"/>
          </a:p>
        </p:txBody>
      </p:sp>
      <p:pic>
        <p:nvPicPr>
          <p:cNvPr id="138" name="Google Shape;138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29775" y="1440625"/>
            <a:ext cx="2077450" cy="2077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0"/>
          <p:cNvSpPr txBox="1">
            <a:spLocks noGrp="1"/>
          </p:cNvSpPr>
          <p:nvPr>
            <p:ph type="title"/>
          </p:nvPr>
        </p:nvSpPr>
        <p:spPr>
          <a:xfrm>
            <a:off x="546254" y="295789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Design a Sport</a:t>
            </a:r>
            <a:endParaRPr dirty="0"/>
          </a:p>
        </p:txBody>
      </p:sp>
      <p:sp>
        <p:nvSpPr>
          <p:cNvPr id="144" name="Google Shape;144;p30"/>
          <p:cNvSpPr txBox="1">
            <a:spLocks noGrp="1"/>
          </p:cNvSpPr>
          <p:nvPr>
            <p:ph type="body" idx="1"/>
          </p:nvPr>
        </p:nvSpPr>
        <p:spPr>
          <a:xfrm>
            <a:off x="546251" y="1336737"/>
            <a:ext cx="8136573" cy="2236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dirty="0"/>
              <a:t>Work in groups of no more than four.</a:t>
            </a:r>
            <a:endParaRPr dirty="0"/>
          </a:p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dirty="0"/>
              <a:t>Read the “Additional Guidelines” section of the </a:t>
            </a:r>
            <a:r>
              <a:rPr lang="en-US" b="1" dirty="0"/>
              <a:t>Design a Sport</a:t>
            </a:r>
            <a:r>
              <a:rPr lang="en-US" dirty="0"/>
              <a:t> handout.</a:t>
            </a:r>
            <a:endParaRPr dirty="0"/>
          </a:p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dirty="0"/>
              <a:t>Design a sport following the guidelines in the handout.</a:t>
            </a:r>
            <a:endParaRPr dirty="0"/>
          </a:p>
          <a:p>
            <a:pPr marL="457200" lvl="0" indent="-34448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25"/>
              <a:buAutoNum type="arabicPeriod"/>
            </a:pPr>
            <a:r>
              <a:rPr lang="en-US" dirty="0"/>
              <a:t>Document the sport (players, conflict, rules) in the “Your Design” section. Don’t forget to name your sport!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509</Words>
  <Application>Microsoft Macintosh PowerPoint</Application>
  <PresentationFormat>On-screen Show (16:9)</PresentationFormat>
  <Paragraphs>51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Noto Sans Symbols</vt:lpstr>
      <vt:lpstr>LEARN theme</vt:lpstr>
      <vt:lpstr>LEARN theme</vt:lpstr>
      <vt:lpstr>PowerPoint Presentation</vt:lpstr>
      <vt:lpstr>Keep Your Eye on the Ball...or Jump Rope, or Traffic Cone</vt:lpstr>
      <vt:lpstr>Essential Question</vt:lpstr>
      <vt:lpstr>Lesson Objectives</vt:lpstr>
      <vt:lpstr>Let’s Play Ultimate Frisbee®!</vt:lpstr>
      <vt:lpstr>What makes Ultimate Frisbee® a sport?</vt:lpstr>
      <vt:lpstr>Collect ‘em all!</vt:lpstr>
      <vt:lpstr>Rules of Play</vt:lpstr>
      <vt:lpstr>Design a Sport</vt:lpstr>
      <vt:lpstr>Time to play!</vt:lpstr>
      <vt:lpstr>Elevator Speech</vt:lpstr>
      <vt:lpstr>What’s Your Favorite?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Marcelli, Ann N.</cp:lastModifiedBy>
  <cp:revision>2</cp:revision>
  <dcterms:modified xsi:type="dcterms:W3CDTF">2022-07-07T16:31:35Z</dcterms:modified>
</cp:coreProperties>
</file>