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62" r:id="rId3"/>
    <p:sldId id="263" r:id="rId4"/>
    <p:sldId id="264" r:id="rId5"/>
    <p:sldId id="265" r:id="rId6"/>
    <p:sldId id="266" r:id="rId7"/>
    <p:sldId id="26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3">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1C00D1"/>
    <a:srgbClr val="1D009C"/>
    <a:srgbClr val="4BA8E6"/>
    <a:srgbClr val="1D6FC4"/>
    <a:srgbClr val="5A0017"/>
    <a:srgbClr val="385700"/>
    <a:srgbClr val="FF3D00"/>
    <a:srgbClr val="FF4F00"/>
    <a:srgbClr val="FF9E54"/>
    <a:srgbClr val="A5B8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3F0AC-DED1-445C-B2D2-05652ADE26CE}" v="3" dt="2023-06-26T19:08:02.553"/>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1" autoAdjust="0"/>
    <p:restoredTop sz="94709" autoAdjust="0"/>
  </p:normalViewPr>
  <p:slideViewPr>
    <p:cSldViewPr snapToGrid="0" snapToObjects="1" showGuides="1">
      <p:cViewPr varScale="1">
        <p:scale>
          <a:sx n="76" d="100"/>
          <a:sy n="76" d="100"/>
        </p:scale>
        <p:origin x="2106" y="84"/>
      </p:cViewPr>
      <p:guideLst>
        <p:guide orient="horz" pos="4153"/>
        <p:guide pos="575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155AAB-1007-3D4A-886D-5C52500E1309}" type="datetimeFigureOut">
              <a:rPr lang="en-US" smtClean="0"/>
              <a:t>6/26/2023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83C96F-52C4-EC42-A1F3-D7F742C1336C}" type="slidenum">
              <a:rPr lang="en-US" smtClean="0"/>
              <a:t>‹#›</a:t>
            </a:fld>
            <a:endParaRPr lang="en-US"/>
          </a:p>
        </p:txBody>
      </p:sp>
    </p:spTree>
    <p:extLst>
      <p:ext uri="{BB962C8B-B14F-4D97-AF65-F5344CB8AC3E}">
        <p14:creationId xmlns:p14="http://schemas.microsoft.com/office/powerpoint/2010/main" val="2060502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78B8E-03D7-1C44-BF39-2AE63FB9670D}" type="datetimeFigureOut">
              <a:rPr lang="en-US" smtClean="0"/>
              <a:t>6/26/2023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BB4EE-8E73-5C4D-8653-CF9CF2338C87}" type="slidenum">
              <a:rPr lang="en-US" smtClean="0"/>
              <a:t>‹#›</a:t>
            </a:fld>
            <a:endParaRPr lang="en-US"/>
          </a:p>
        </p:txBody>
      </p:sp>
    </p:spTree>
    <p:extLst>
      <p:ext uri="{BB962C8B-B14F-4D97-AF65-F5344CB8AC3E}">
        <p14:creationId xmlns:p14="http://schemas.microsoft.com/office/powerpoint/2010/main" val="39667360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BB4EE-8E73-5C4D-8653-CF9CF2338C87}" type="slidenum">
              <a:rPr lang="en-US" smtClean="0"/>
              <a:t>2</a:t>
            </a:fld>
            <a:endParaRPr lang="en-US"/>
          </a:p>
        </p:txBody>
      </p:sp>
    </p:spTree>
    <p:extLst>
      <p:ext uri="{BB962C8B-B14F-4D97-AF65-F5344CB8AC3E}">
        <p14:creationId xmlns:p14="http://schemas.microsoft.com/office/powerpoint/2010/main" val="118698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BB4EE-8E73-5C4D-8653-CF9CF2338C87}" type="slidenum">
              <a:rPr lang="en-US" smtClean="0"/>
              <a:t>4</a:t>
            </a:fld>
            <a:endParaRPr lang="en-US"/>
          </a:p>
        </p:txBody>
      </p:sp>
    </p:spTree>
    <p:extLst>
      <p:ext uri="{BB962C8B-B14F-4D97-AF65-F5344CB8AC3E}">
        <p14:creationId xmlns:p14="http://schemas.microsoft.com/office/powerpoint/2010/main" val="26842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BB4EE-8E73-5C4D-8653-CF9CF2338C87}" type="slidenum">
              <a:rPr lang="en-US" smtClean="0"/>
              <a:t>6</a:t>
            </a:fld>
            <a:endParaRPr lang="en-US"/>
          </a:p>
        </p:txBody>
      </p:sp>
    </p:spTree>
    <p:extLst>
      <p:ext uri="{BB962C8B-B14F-4D97-AF65-F5344CB8AC3E}">
        <p14:creationId xmlns:p14="http://schemas.microsoft.com/office/powerpoint/2010/main" val="135426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newDraf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1409035"/>
            <a:ext cx="4612848" cy="1761066"/>
          </a:xfrm>
          <a:prstGeom prst="rect">
            <a:avLst/>
          </a:prstGeom>
        </p:spPr>
        <p:txBody>
          <a:bodyPr anchor="b"/>
          <a:lstStyle>
            <a:lvl1pPr algn="l">
              <a:defRPr sz="3500" b="1" cap="all">
                <a:solidFill>
                  <a:schemeClr val="bg1">
                    <a:lumMod val="50000"/>
                  </a:schemeClr>
                </a:solidFill>
                <a:latin typeface="Aller"/>
                <a:cs typeface="Aller"/>
              </a:defRPr>
            </a:lvl1pPr>
          </a:lstStyle>
          <a:p>
            <a:r>
              <a:rPr lang="en-US" dirty="0"/>
              <a:t>CLICK TO EDIT MASTER TITLE STYLE</a:t>
            </a:r>
          </a:p>
        </p:txBody>
      </p:sp>
      <p:sp>
        <p:nvSpPr>
          <p:cNvPr id="3" name="Subtitle 2"/>
          <p:cNvSpPr>
            <a:spLocks noGrp="1"/>
          </p:cNvSpPr>
          <p:nvPr>
            <p:ph type="subTitle" idx="1"/>
          </p:nvPr>
        </p:nvSpPr>
        <p:spPr>
          <a:xfrm>
            <a:off x="685800" y="3141688"/>
            <a:ext cx="6400800" cy="1752600"/>
          </a:xfrm>
          <a:prstGeom prst="rect">
            <a:avLst/>
          </a:prstGeom>
        </p:spPr>
        <p:txBody>
          <a:bodyPr/>
          <a:lstStyle>
            <a:lvl1pPr marL="0" indent="0" algn="l">
              <a:buNone/>
              <a:defRPr sz="1900">
                <a:solidFill>
                  <a:schemeClr val="tx1">
                    <a:tint val="75000"/>
                  </a:schemeClr>
                </a:solidFill>
                <a:latin typeface="Aller"/>
                <a:cs typeface="All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6161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ditional">
    <p:spTree>
      <p:nvGrpSpPr>
        <p:cNvPr id="1" name=""/>
        <p:cNvGrpSpPr/>
        <p:nvPr/>
      </p:nvGrpSpPr>
      <p:grpSpPr>
        <a:xfrm>
          <a:off x="0" y="0"/>
          <a:ext cx="0" cy="0"/>
          <a:chOff x="0" y="0"/>
          <a:chExt cx="0" cy="0"/>
        </a:xfrm>
      </p:grpSpPr>
      <p:pic>
        <p:nvPicPr>
          <p:cNvPr id="8" name="Picture 7" descr="template0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a:t>Click to edit title for additional</a:t>
            </a:r>
          </a:p>
        </p:txBody>
      </p:sp>
      <p:pic>
        <p:nvPicPr>
          <p:cNvPr id="5" name="Picture 4"/>
          <p:cNvPicPr>
            <a:picLocks noChangeAspect="1"/>
          </p:cNvPicPr>
          <p:nvPr userDrawn="1"/>
        </p:nvPicPr>
        <p:blipFill>
          <a:blip r:embed="rId3"/>
          <a:stretch>
            <a:fillRect/>
          </a:stretch>
        </p:blipFill>
        <p:spPr>
          <a:xfrm>
            <a:off x="4345041" y="6453058"/>
            <a:ext cx="415120" cy="279660"/>
          </a:xfrm>
          <a:prstGeom prst="rect">
            <a:avLst/>
          </a:prstGeom>
        </p:spPr>
      </p:pic>
      <p:sp>
        <p:nvSpPr>
          <p:cNvPr id="6"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4"/>
              </a:buBlip>
              <a:defRPr sz="2400">
                <a:solidFill>
                  <a:schemeClr val="tx1">
                    <a:lumMod val="75000"/>
                    <a:lumOff val="25000"/>
                  </a:schemeClr>
                </a:solidFill>
                <a:latin typeface="Aller"/>
                <a:cs typeface="Aller"/>
              </a:defRPr>
            </a:lvl1pPr>
            <a:lvl2pPr marL="742950" indent="-285750">
              <a:buSzPct val="100000"/>
              <a:buFontTx/>
              <a:buBlip>
                <a:blip r:embed="rId4"/>
              </a:buBlip>
              <a:defRPr sz="1800">
                <a:solidFill>
                  <a:schemeClr val="tx1">
                    <a:lumMod val="75000"/>
                    <a:lumOff val="25000"/>
                  </a:schemeClr>
                </a:solidFill>
                <a:latin typeface="Aller"/>
                <a:cs typeface="Aller"/>
              </a:defRPr>
            </a:lvl2pPr>
            <a:lvl3pPr marL="1143000" indent="-228600">
              <a:buSzPct val="100000"/>
              <a:buFontTx/>
              <a:buBlip>
                <a:blip r:embed="rId4"/>
              </a:buBlip>
              <a:defRPr sz="1800">
                <a:solidFill>
                  <a:schemeClr val="tx1">
                    <a:lumMod val="75000"/>
                    <a:lumOff val="25000"/>
                  </a:schemeClr>
                </a:solidFill>
                <a:latin typeface="Aller"/>
                <a:cs typeface="Aller"/>
              </a:defRPr>
            </a:lvl3pPr>
            <a:lvl4pPr marL="1600200" indent="-228600">
              <a:buSzPct val="100000"/>
              <a:buFontTx/>
              <a:buBlip>
                <a:blip r:embed="rId4"/>
              </a:buBlip>
              <a:defRPr sz="1800">
                <a:solidFill>
                  <a:schemeClr val="tx1">
                    <a:lumMod val="75000"/>
                    <a:lumOff val="25000"/>
                  </a:schemeClr>
                </a:solidFill>
                <a:latin typeface="Aller"/>
                <a:cs typeface="Aller"/>
              </a:defRPr>
            </a:lvl4pPr>
            <a:lvl5pPr marL="2057400" indent="-228600">
              <a:buSzPct val="100000"/>
              <a:buFontTx/>
              <a:buBlip>
                <a:blip r:embed="rId4"/>
              </a:buBlip>
              <a:defRPr sz="1800">
                <a:solidFill>
                  <a:schemeClr val="tx1">
                    <a:lumMod val="75000"/>
                    <a:lumOff val="25000"/>
                  </a:schemeClr>
                </a:solidFill>
                <a:latin typeface="Aller"/>
                <a:cs typeface="Alle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spTree>
    <p:extLst>
      <p:ext uri="{BB962C8B-B14F-4D97-AF65-F5344CB8AC3E}">
        <p14:creationId xmlns:p14="http://schemas.microsoft.com/office/powerpoint/2010/main" val="225756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2" name="Picture 1"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102194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1172BFB-0540-7840-9AFF-0E11AC66D993}" type="slidenum">
              <a:rPr lang="en-US" smtClean="0"/>
              <a:t>‹#›</a:t>
            </a:fld>
            <a:endParaRPr lang="en-US"/>
          </a:p>
        </p:txBody>
      </p:sp>
    </p:spTree>
    <p:extLst>
      <p:ext uri="{BB962C8B-B14F-4D97-AF65-F5344CB8AC3E}">
        <p14:creationId xmlns:p14="http://schemas.microsoft.com/office/powerpoint/2010/main" val="196243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verview">
    <p:spTree>
      <p:nvGrpSpPr>
        <p:cNvPr id="1" name=""/>
        <p:cNvGrpSpPr/>
        <p:nvPr/>
      </p:nvGrpSpPr>
      <p:grpSpPr>
        <a:xfrm>
          <a:off x="0" y="0"/>
          <a:ext cx="0" cy="0"/>
          <a:chOff x="0" y="0"/>
          <a:chExt cx="0" cy="0"/>
        </a:xfrm>
      </p:grpSpPr>
      <p:pic>
        <p:nvPicPr>
          <p:cNvPr id="5" name="Picture 4"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4676366" y="4067704"/>
            <a:ext cx="3856162" cy="267891"/>
          </a:xfrm>
          <a:prstGeom prst="rect">
            <a:avLst/>
          </a:prstGeom>
        </p:spPr>
        <p:txBody>
          <a:bodyPr/>
          <a:lstStyle>
            <a:lvl1pPr marL="0" indent="0">
              <a:buNone/>
              <a:defRPr sz="1800" baseline="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a:t>Click to edit title of topic 1</a:t>
            </a:r>
          </a:p>
        </p:txBody>
      </p:sp>
      <p:sp>
        <p:nvSpPr>
          <p:cNvPr id="25" name="Content Placeholder 2"/>
          <p:cNvSpPr>
            <a:spLocks noGrp="1"/>
          </p:cNvSpPr>
          <p:nvPr>
            <p:ph idx="10" hasCustomPrompt="1"/>
          </p:nvPr>
        </p:nvSpPr>
        <p:spPr>
          <a:xfrm>
            <a:off x="4676366" y="4386646"/>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a:t>Click to edit title of topic 2</a:t>
            </a:r>
          </a:p>
        </p:txBody>
      </p:sp>
      <p:sp>
        <p:nvSpPr>
          <p:cNvPr id="26" name="Content Placeholder 2"/>
          <p:cNvSpPr>
            <a:spLocks noGrp="1"/>
          </p:cNvSpPr>
          <p:nvPr>
            <p:ph idx="11" hasCustomPrompt="1"/>
          </p:nvPr>
        </p:nvSpPr>
        <p:spPr>
          <a:xfrm>
            <a:off x="4676366" y="4728785"/>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a:t>Click to edit title of topic 3</a:t>
            </a:r>
          </a:p>
        </p:txBody>
      </p:sp>
      <p:sp>
        <p:nvSpPr>
          <p:cNvPr id="27" name="Content Placeholder 2"/>
          <p:cNvSpPr>
            <a:spLocks noGrp="1"/>
          </p:cNvSpPr>
          <p:nvPr>
            <p:ph idx="12" hasCustomPrompt="1"/>
          </p:nvPr>
        </p:nvSpPr>
        <p:spPr>
          <a:xfrm>
            <a:off x="4676366" y="5038987"/>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a:t>Click to edit title of topic 4</a:t>
            </a:r>
          </a:p>
        </p:txBody>
      </p:sp>
      <p:sp>
        <p:nvSpPr>
          <p:cNvPr id="28" name="Content Placeholder 2"/>
          <p:cNvSpPr>
            <a:spLocks noGrp="1"/>
          </p:cNvSpPr>
          <p:nvPr>
            <p:ph idx="13" hasCustomPrompt="1"/>
          </p:nvPr>
        </p:nvSpPr>
        <p:spPr>
          <a:xfrm>
            <a:off x="4695465" y="5360837"/>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a:t>Click to edit title of topic 5</a:t>
            </a:r>
          </a:p>
        </p:txBody>
      </p:sp>
      <p:sp>
        <p:nvSpPr>
          <p:cNvPr id="29" name="Content Placeholder 2"/>
          <p:cNvSpPr>
            <a:spLocks noGrp="1"/>
          </p:cNvSpPr>
          <p:nvPr>
            <p:ph idx="14" hasCustomPrompt="1"/>
          </p:nvPr>
        </p:nvSpPr>
        <p:spPr>
          <a:xfrm>
            <a:off x="4678821" y="5669890"/>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a:t>Click to edit title of topic 6</a:t>
            </a:r>
          </a:p>
        </p:txBody>
      </p:sp>
      <p:sp>
        <p:nvSpPr>
          <p:cNvPr id="30" name="Content Placeholder 2"/>
          <p:cNvSpPr>
            <a:spLocks noGrp="1"/>
          </p:cNvSpPr>
          <p:nvPr>
            <p:ph idx="15" hasCustomPrompt="1"/>
          </p:nvPr>
        </p:nvSpPr>
        <p:spPr>
          <a:xfrm>
            <a:off x="4671947" y="5990121"/>
            <a:ext cx="3856162" cy="267891"/>
          </a:xfrm>
          <a:prstGeom prst="rect">
            <a:avLst/>
          </a:prstGeom>
        </p:spPr>
        <p:txBody>
          <a:bodyPr/>
          <a:lstStyle>
            <a:lvl1pPr marL="0" indent="0">
              <a:buNone/>
              <a:defRPr sz="1800">
                <a:solidFill>
                  <a:srgbClr val="FFFFFF"/>
                </a:solidFill>
                <a:effectLst>
                  <a:outerShdw blurRad="50800" dist="38100" dir="13500000" algn="br" rotWithShape="0">
                    <a:prstClr val="black">
                      <a:alpha val="40000"/>
                    </a:prstClr>
                  </a:outerShdw>
                </a:effectLst>
                <a:latin typeface="Aller"/>
                <a:cs typeface="Aller"/>
              </a:defRPr>
            </a:lvl1pPr>
          </a:lstStyle>
          <a:p>
            <a:pPr lvl="0"/>
            <a:r>
              <a:rPr lang="en-US" dirty="0"/>
              <a:t>Click to edit title of topic 7</a:t>
            </a:r>
          </a:p>
        </p:txBody>
      </p:sp>
      <p:sp>
        <p:nvSpPr>
          <p:cNvPr id="2" name="TextBox 1"/>
          <p:cNvSpPr txBox="1"/>
          <p:nvPr userDrawn="1"/>
        </p:nvSpPr>
        <p:spPr>
          <a:xfrm>
            <a:off x="-2099053" y="314888"/>
            <a:ext cx="184666" cy="369332"/>
          </a:xfrm>
          <a:prstGeom prst="rect">
            <a:avLst/>
          </a:prstGeom>
          <a:noFill/>
        </p:spPr>
        <p:txBody>
          <a:bodyPr wrap="none" rtlCol="0">
            <a:spAutoFit/>
          </a:bodyPr>
          <a:lstStyle/>
          <a:p>
            <a:endParaRPr lang="en-US" dirty="0" err="1">
              <a:solidFill>
                <a:srgbClr val="5D5D5D"/>
              </a:solidFill>
            </a:endParaRPr>
          </a:p>
        </p:txBody>
      </p:sp>
      <p:pic>
        <p:nvPicPr>
          <p:cNvPr id="12" name="Picture 11"/>
          <p:cNvPicPr>
            <a:picLocks noChangeAspect="1"/>
          </p:cNvPicPr>
          <p:nvPr userDrawn="1"/>
        </p:nvPicPr>
        <p:blipFill>
          <a:blip r:embed="rId3"/>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338785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heme Blue">
    <p:spTree>
      <p:nvGrpSpPr>
        <p:cNvPr id="1" name=""/>
        <p:cNvGrpSpPr/>
        <p:nvPr/>
      </p:nvGrpSpPr>
      <p:grpSpPr>
        <a:xfrm>
          <a:off x="0" y="0"/>
          <a:ext cx="0" cy="0"/>
          <a:chOff x="0" y="0"/>
          <a:chExt cx="0" cy="0"/>
        </a:xfrm>
      </p:grpSpPr>
      <p:pic>
        <p:nvPicPr>
          <p:cNvPr id="4" name="Picture 3"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a:t>Click to edit title of topic 1</a:t>
            </a:r>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204511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heme Green">
    <p:spTree>
      <p:nvGrpSpPr>
        <p:cNvPr id="1" name=""/>
        <p:cNvGrpSpPr/>
        <p:nvPr/>
      </p:nvGrpSpPr>
      <p:grpSpPr>
        <a:xfrm>
          <a:off x="0" y="0"/>
          <a:ext cx="0" cy="0"/>
          <a:chOff x="0" y="0"/>
          <a:chExt cx="0" cy="0"/>
        </a:xfrm>
      </p:grpSpPr>
      <p:pic>
        <p:nvPicPr>
          <p:cNvPr id="5" name="Picture 4"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a:t>Click to edit title of topic 2</a:t>
            </a:r>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62741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heme Orange">
    <p:spTree>
      <p:nvGrpSpPr>
        <p:cNvPr id="1" name=""/>
        <p:cNvGrpSpPr/>
        <p:nvPr/>
      </p:nvGrpSpPr>
      <p:grpSpPr>
        <a:xfrm>
          <a:off x="0" y="0"/>
          <a:ext cx="0" cy="0"/>
          <a:chOff x="0" y="0"/>
          <a:chExt cx="0" cy="0"/>
        </a:xfrm>
      </p:grpSpPr>
      <p:pic>
        <p:nvPicPr>
          <p:cNvPr id="5" name="Picture 4"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a:t>Click to edit title of topic 3</a:t>
            </a:r>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62741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heme Red">
    <p:spTree>
      <p:nvGrpSpPr>
        <p:cNvPr id="1" name=""/>
        <p:cNvGrpSpPr/>
        <p:nvPr/>
      </p:nvGrpSpPr>
      <p:grpSpPr>
        <a:xfrm>
          <a:off x="0" y="0"/>
          <a:ext cx="0" cy="0"/>
          <a:chOff x="0" y="0"/>
          <a:chExt cx="0" cy="0"/>
        </a:xfrm>
      </p:grpSpPr>
      <p:pic>
        <p:nvPicPr>
          <p:cNvPr id="8" name="Picture 7"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a:t>Click to edit title of topic 4</a:t>
            </a:r>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6274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eme Pink">
    <p:spTree>
      <p:nvGrpSpPr>
        <p:cNvPr id="1" name=""/>
        <p:cNvGrpSpPr/>
        <p:nvPr/>
      </p:nvGrpSpPr>
      <p:grpSpPr>
        <a:xfrm>
          <a:off x="0" y="0"/>
          <a:ext cx="0" cy="0"/>
          <a:chOff x="0" y="0"/>
          <a:chExt cx="0" cy="0"/>
        </a:xfrm>
      </p:grpSpPr>
      <p:pic>
        <p:nvPicPr>
          <p:cNvPr id="5" name="Picture 4"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a:t>Click to edit title of topic 5</a:t>
            </a:r>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62741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eme Purple">
    <p:spTree>
      <p:nvGrpSpPr>
        <p:cNvPr id="1" name=""/>
        <p:cNvGrpSpPr/>
        <p:nvPr/>
      </p:nvGrpSpPr>
      <p:grpSpPr>
        <a:xfrm>
          <a:off x="0" y="0"/>
          <a:ext cx="0" cy="0"/>
          <a:chOff x="0" y="0"/>
          <a:chExt cx="0" cy="0"/>
        </a:xfrm>
      </p:grpSpPr>
      <p:pic>
        <p:nvPicPr>
          <p:cNvPr id="4" name="Picture 3"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a:t>Click to edit title of topic 6</a:t>
            </a:r>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174393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heme Violett">
    <p:spTree>
      <p:nvGrpSpPr>
        <p:cNvPr id="1" name=""/>
        <p:cNvGrpSpPr/>
        <p:nvPr/>
      </p:nvGrpSpPr>
      <p:grpSpPr>
        <a:xfrm>
          <a:off x="0" y="0"/>
          <a:ext cx="0" cy="0"/>
          <a:chOff x="0" y="0"/>
          <a:chExt cx="0" cy="0"/>
        </a:xfrm>
      </p:grpSpPr>
      <p:pic>
        <p:nvPicPr>
          <p:cNvPr id="4" name="Picture 3" descr="template for ppt cop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71720"/>
            <a:ext cx="8229600" cy="1143000"/>
          </a:xfrm>
          <a:prstGeom prst="rect">
            <a:avLst/>
          </a:prstGeom>
        </p:spPr>
        <p:txBody>
          <a:bodyPr/>
          <a:lstStyle>
            <a:lvl1pPr algn="l">
              <a:defRPr sz="3200" b="1">
                <a:solidFill>
                  <a:srgbClr val="FFFFFF"/>
                </a:solidFill>
                <a:effectLst>
                  <a:outerShdw blurRad="50800" dist="38100" dir="13500000" algn="br" rotWithShape="0">
                    <a:prstClr val="black">
                      <a:alpha val="40000"/>
                    </a:prstClr>
                  </a:outerShdw>
                </a:effectLst>
                <a:latin typeface="Aller"/>
                <a:cs typeface="Aller"/>
              </a:defRPr>
            </a:lvl1pPr>
          </a:lstStyle>
          <a:p>
            <a:r>
              <a:rPr lang="en-US" dirty="0"/>
              <a:t>Click to edit title of topic 7</a:t>
            </a:r>
          </a:p>
        </p:txBody>
      </p:sp>
      <p:sp>
        <p:nvSpPr>
          <p:cNvPr id="3" name="Content Placeholder 2"/>
          <p:cNvSpPr>
            <a:spLocks noGrp="1"/>
          </p:cNvSpPr>
          <p:nvPr>
            <p:ph idx="1"/>
          </p:nvPr>
        </p:nvSpPr>
        <p:spPr>
          <a:xfrm>
            <a:off x="1280422" y="1600200"/>
            <a:ext cx="7406377" cy="4525963"/>
          </a:xfrm>
          <a:prstGeom prst="rect">
            <a:avLst/>
          </a:prstGeom>
        </p:spPr>
        <p:txBody>
          <a:bodyPr anchor="ctr" anchorCtr="0"/>
          <a:lstStyle>
            <a:lvl1pPr marL="342900" indent="-342900">
              <a:buSzPct val="100000"/>
              <a:buFontTx/>
              <a:buBlip>
                <a:blip r:embed="rId3"/>
              </a:buBlip>
              <a:defRPr sz="2400">
                <a:solidFill>
                  <a:schemeClr val="tx1">
                    <a:lumMod val="75000"/>
                    <a:lumOff val="25000"/>
                  </a:schemeClr>
                </a:solidFill>
                <a:latin typeface="Aller"/>
                <a:cs typeface="Aller"/>
              </a:defRPr>
            </a:lvl1pPr>
            <a:lvl2pPr marL="742950" indent="-285750">
              <a:buSzPct val="100000"/>
              <a:buFontTx/>
              <a:buBlip>
                <a:blip r:embed="rId3"/>
              </a:buBlip>
              <a:defRPr sz="1800">
                <a:solidFill>
                  <a:schemeClr val="tx1">
                    <a:lumMod val="75000"/>
                    <a:lumOff val="25000"/>
                  </a:schemeClr>
                </a:solidFill>
                <a:latin typeface="Aller"/>
                <a:cs typeface="Aller"/>
              </a:defRPr>
            </a:lvl2pPr>
            <a:lvl3pPr marL="1143000" indent="-228600">
              <a:buSzPct val="100000"/>
              <a:buFontTx/>
              <a:buBlip>
                <a:blip r:embed="rId3"/>
              </a:buBlip>
              <a:defRPr sz="1800">
                <a:solidFill>
                  <a:schemeClr val="tx1">
                    <a:lumMod val="75000"/>
                    <a:lumOff val="25000"/>
                  </a:schemeClr>
                </a:solidFill>
                <a:latin typeface="Aller"/>
                <a:cs typeface="Aller"/>
              </a:defRPr>
            </a:lvl3pPr>
            <a:lvl4pPr marL="1600200" indent="-228600">
              <a:buSzPct val="100000"/>
              <a:buFontTx/>
              <a:buBlip>
                <a:blip r:embed="rId3"/>
              </a:buBlip>
              <a:defRPr sz="1800">
                <a:solidFill>
                  <a:schemeClr val="tx1">
                    <a:lumMod val="75000"/>
                    <a:lumOff val="25000"/>
                  </a:schemeClr>
                </a:solidFill>
                <a:latin typeface="Aller"/>
                <a:cs typeface="Aller"/>
              </a:defRPr>
            </a:lvl4pPr>
            <a:lvl5pPr marL="2057400" indent="-228600">
              <a:buSzPct val="100000"/>
              <a:buFontTx/>
              <a:buBlip>
                <a:blip r:embed="rId3"/>
              </a:buBlip>
              <a:defRPr sz="1800">
                <a:solidFill>
                  <a:schemeClr val="tx1">
                    <a:lumMod val="75000"/>
                    <a:lumOff val="25000"/>
                  </a:schemeClr>
                </a:solidFill>
                <a:latin typeface="Aller"/>
                <a:cs typeface="Alle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914" y="6441224"/>
            <a:ext cx="585561" cy="365125"/>
          </a:xfrm>
          <a:prstGeom prst="rect">
            <a:avLst/>
          </a:prstGeom>
        </p:spPr>
        <p:txBody>
          <a:bodyPr/>
          <a:lstStyle>
            <a:lvl1pPr algn="ctr">
              <a:defRPr sz="1200">
                <a:solidFill>
                  <a:srgbClr val="FFFFFF"/>
                </a:solidFill>
                <a:effectLst>
                  <a:outerShdw blurRad="50800" dist="38100" dir="13500000" algn="br" rotWithShape="0">
                    <a:prstClr val="black">
                      <a:alpha val="40000"/>
                    </a:prstClr>
                  </a:outerShdw>
                </a:effectLst>
                <a:latin typeface="Aller"/>
                <a:cs typeface="Aller"/>
              </a:defRPr>
            </a:lvl1pPr>
          </a:lstStyle>
          <a:p>
            <a:fld id="{21172BFB-0540-7840-9AFF-0E11AC66D993}" type="slidenum">
              <a:rPr lang="en-US" smtClean="0"/>
              <a:pPr/>
              <a:t>‹#›</a:t>
            </a:fld>
            <a:endParaRPr lang="en-US" dirty="0"/>
          </a:p>
        </p:txBody>
      </p:sp>
      <p:pic>
        <p:nvPicPr>
          <p:cNvPr id="7" name="Picture 6"/>
          <p:cNvPicPr>
            <a:picLocks noChangeAspect="1"/>
          </p:cNvPicPr>
          <p:nvPr userDrawn="1"/>
        </p:nvPicPr>
        <p:blipFill>
          <a:blip r:embed="rId4"/>
          <a:stretch>
            <a:fillRect/>
          </a:stretch>
        </p:blipFill>
        <p:spPr>
          <a:xfrm>
            <a:off x="4345041" y="6453058"/>
            <a:ext cx="415120" cy="279660"/>
          </a:xfrm>
          <a:prstGeom prst="rect">
            <a:avLst/>
          </a:prstGeom>
        </p:spPr>
      </p:pic>
    </p:spTree>
    <p:extLst>
      <p:ext uri="{BB962C8B-B14F-4D97-AF65-F5344CB8AC3E}">
        <p14:creationId xmlns:p14="http://schemas.microsoft.com/office/powerpoint/2010/main" val="174393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74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3" r:id="rId5"/>
    <p:sldLayoutId id="2147483664" r:id="rId6"/>
    <p:sldLayoutId id="2147483665" r:id="rId7"/>
    <p:sldLayoutId id="2147483666" r:id="rId8"/>
    <p:sldLayoutId id="2147483667" r:id="rId9"/>
    <p:sldLayoutId id="2147483668" r:id="rId10"/>
    <p:sldLayoutId id="2147483661" r:id="rId11"/>
    <p:sldLayoutId id="2147483655"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mn-lt"/>
              </a:rPr>
              <a:t>Between the lines</a:t>
            </a:r>
          </a:p>
        </p:txBody>
      </p:sp>
      <p:sp>
        <p:nvSpPr>
          <p:cNvPr id="3" name="Subtitle 2"/>
          <p:cNvSpPr>
            <a:spLocks noGrp="1"/>
          </p:cNvSpPr>
          <p:nvPr>
            <p:ph type="subTitle" idx="1"/>
          </p:nvPr>
        </p:nvSpPr>
        <p:spPr/>
        <p:txBody>
          <a:bodyPr/>
          <a:lstStyle/>
          <a:p>
            <a:r>
              <a:rPr lang="en-US" dirty="0">
                <a:latin typeface="+mn-lt"/>
              </a:rPr>
              <a:t>Understanding the Big Picture Using the Inferencing Skill </a:t>
            </a:r>
          </a:p>
        </p:txBody>
      </p:sp>
    </p:spTree>
    <p:extLst>
      <p:ext uri="{BB962C8B-B14F-4D97-AF65-F5344CB8AC3E}">
        <p14:creationId xmlns:p14="http://schemas.microsoft.com/office/powerpoint/2010/main" val="355771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9986" y="1600200"/>
            <a:ext cx="2464678" cy="4525963"/>
          </a:xfrm>
        </p:spPr>
        <p:txBody>
          <a:bodyPr/>
          <a:lstStyle/>
          <a:p>
            <a:r>
              <a:rPr lang="en-US" b="1" dirty="0">
                <a:latin typeface="+mn-lt"/>
              </a:rPr>
              <a:t>In the picture, I notice that…</a:t>
            </a:r>
          </a:p>
          <a:p>
            <a:r>
              <a:rPr lang="en-US" b="1" dirty="0">
                <a:latin typeface="+mn-lt"/>
              </a:rPr>
              <a:t>I also wonder…</a:t>
            </a:r>
          </a:p>
          <a:p>
            <a:endParaRPr lang="en-US" dirty="0"/>
          </a:p>
        </p:txBody>
      </p:sp>
      <p:sp>
        <p:nvSpPr>
          <p:cNvPr id="4" name="Slide Number Placeholder 3"/>
          <p:cNvSpPr>
            <a:spLocks noGrp="1"/>
          </p:cNvSpPr>
          <p:nvPr>
            <p:ph type="sldNum" sz="quarter" idx="12"/>
          </p:nvPr>
        </p:nvSpPr>
        <p:spPr/>
        <p:txBody>
          <a:bodyPr/>
          <a:lstStyle/>
          <a:p>
            <a:fld id="{21172BFB-0540-7840-9AFF-0E11AC66D993}" type="slidenum">
              <a:rPr lang="en-US" smtClean="0"/>
              <a:pPr/>
              <a:t>2</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2096" y="1263868"/>
            <a:ext cx="6017173" cy="4983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293599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mn-lt"/>
                <a:cs typeface="Iowan Old Style Black"/>
              </a:rPr>
              <a:t>C.E.R. Paragraph</a:t>
            </a:r>
            <a:endParaRPr lang="en-US" dirty="0">
              <a:latin typeface="+mn-lt"/>
            </a:endParaRPr>
          </a:p>
        </p:txBody>
      </p:sp>
      <p:sp>
        <p:nvSpPr>
          <p:cNvPr id="3" name="Content Placeholder 2"/>
          <p:cNvSpPr>
            <a:spLocks noGrp="1"/>
          </p:cNvSpPr>
          <p:nvPr>
            <p:ph idx="1"/>
          </p:nvPr>
        </p:nvSpPr>
        <p:spPr/>
        <p:txBody>
          <a:bodyPr/>
          <a:lstStyle/>
          <a:p>
            <a:pPr marL="0" indent="0">
              <a:buNone/>
            </a:pPr>
            <a:r>
              <a:rPr lang="en-US" u="sng" dirty="0">
                <a:latin typeface="+mn-lt"/>
                <a:cs typeface="Bodoni 72 Oldstyle Bold"/>
              </a:rPr>
              <a:t>C = Claim</a:t>
            </a:r>
          </a:p>
          <a:p>
            <a:pPr marL="0" indent="0">
              <a:buNone/>
            </a:pPr>
            <a:r>
              <a:rPr lang="en-US" dirty="0">
                <a:latin typeface="+mn-lt"/>
                <a:cs typeface="Bodoni 72 Oldstyle Bold"/>
              </a:rPr>
              <a:t>The claim is an opinion or what you believe written as a fact.</a:t>
            </a:r>
          </a:p>
          <a:p>
            <a:pPr marL="0" indent="0">
              <a:buNone/>
            </a:pPr>
            <a:r>
              <a:rPr lang="en-US" u="sng" dirty="0">
                <a:latin typeface="+mn-lt"/>
                <a:cs typeface="Bodoni 72 Oldstyle Bold"/>
              </a:rPr>
              <a:t>E = Evidence</a:t>
            </a:r>
          </a:p>
          <a:p>
            <a:pPr marL="0" indent="0">
              <a:buNone/>
            </a:pPr>
            <a:r>
              <a:rPr lang="en-US" dirty="0">
                <a:latin typeface="+mn-lt"/>
                <a:cs typeface="Bodoni 72 Oldstyle Bold"/>
              </a:rPr>
              <a:t>Evidence sentences are facts, observations, and back ground knowledge  that prove/back up/explain the claim to be true. </a:t>
            </a:r>
          </a:p>
          <a:p>
            <a:pPr marL="0" indent="0">
              <a:buNone/>
            </a:pPr>
            <a:r>
              <a:rPr lang="en-US" u="sng" dirty="0">
                <a:latin typeface="+mn-lt"/>
                <a:cs typeface="Bodoni 72 Oldstyle Bold"/>
              </a:rPr>
              <a:t>R = Reasoning</a:t>
            </a:r>
          </a:p>
          <a:p>
            <a:pPr marL="0" indent="0">
              <a:buNone/>
            </a:pPr>
            <a:r>
              <a:rPr lang="en-US" dirty="0">
                <a:latin typeface="+mn-lt"/>
                <a:cs typeface="Bodoni 72 Oldstyle Bold"/>
              </a:rPr>
              <a:t>Reasoning sentences are explanation sentences that explain how the evidence makes the claim true. </a:t>
            </a:r>
          </a:p>
        </p:txBody>
      </p:sp>
      <p:sp>
        <p:nvSpPr>
          <p:cNvPr id="4" name="Slide Number Placeholder 3"/>
          <p:cNvSpPr>
            <a:spLocks noGrp="1"/>
          </p:cNvSpPr>
          <p:nvPr>
            <p:ph type="sldNum" sz="quarter" idx="12"/>
          </p:nvPr>
        </p:nvSpPr>
        <p:spPr/>
        <p:txBody>
          <a:bodyPr/>
          <a:lstStyle/>
          <a:p>
            <a:fld id="{21172BFB-0540-7840-9AFF-0E11AC66D993}" type="slidenum">
              <a:rPr lang="en-US" smtClean="0"/>
              <a:pPr/>
              <a:t>3</a:t>
            </a:fld>
            <a:endParaRPr lang="en-US" dirty="0"/>
          </a:p>
        </p:txBody>
      </p:sp>
    </p:spTree>
    <p:extLst>
      <p:ext uri="{BB962C8B-B14F-4D97-AF65-F5344CB8AC3E}">
        <p14:creationId xmlns:p14="http://schemas.microsoft.com/office/powerpoint/2010/main" val="190311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 </a:t>
            </a:r>
            <a:r>
              <a:rPr lang="en-US" i="1" u="sng" dirty="0">
                <a:latin typeface="+mn-lt"/>
              </a:rPr>
              <a:t>2 Minute Quick Write</a:t>
            </a:r>
            <a:endParaRPr lang="en-US" dirty="0">
              <a:latin typeface="+mn-lt"/>
            </a:endParaRPr>
          </a:p>
        </p:txBody>
      </p:sp>
      <p:sp>
        <p:nvSpPr>
          <p:cNvPr id="3" name="Content Placeholder 2"/>
          <p:cNvSpPr>
            <a:spLocks noGrp="1"/>
          </p:cNvSpPr>
          <p:nvPr>
            <p:ph idx="1"/>
          </p:nvPr>
        </p:nvSpPr>
        <p:spPr>
          <a:xfrm>
            <a:off x="304801" y="1614721"/>
            <a:ext cx="8382000" cy="2726052"/>
          </a:xfrm>
        </p:spPr>
        <p:txBody>
          <a:bodyPr/>
          <a:lstStyle/>
          <a:p>
            <a:r>
              <a:rPr lang="en-US" b="1" dirty="0">
                <a:latin typeface="+mn-lt"/>
              </a:rPr>
              <a:t>How did you know the political cartoon’s meaning without a written explanation?</a:t>
            </a:r>
          </a:p>
        </p:txBody>
      </p:sp>
      <p:sp>
        <p:nvSpPr>
          <p:cNvPr id="4" name="Slide Number Placeholder 3"/>
          <p:cNvSpPr>
            <a:spLocks noGrp="1"/>
          </p:cNvSpPr>
          <p:nvPr>
            <p:ph type="sldNum" sz="quarter" idx="12"/>
          </p:nvPr>
        </p:nvSpPr>
        <p:spPr/>
        <p:txBody>
          <a:bodyPr/>
          <a:lstStyle/>
          <a:p>
            <a:fld id="{21172BFB-0540-7840-9AFF-0E11AC66D993}" type="slidenum">
              <a:rPr lang="en-US" smtClean="0"/>
              <a:pPr/>
              <a:t>4</a:t>
            </a:fld>
            <a:endParaRPr lang="en-US" dirty="0"/>
          </a:p>
        </p:txBody>
      </p:sp>
    </p:spTree>
    <p:extLst>
      <p:ext uri="{BB962C8B-B14F-4D97-AF65-F5344CB8AC3E}">
        <p14:creationId xmlns:p14="http://schemas.microsoft.com/office/powerpoint/2010/main" val="299012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80" y="759372"/>
            <a:ext cx="7406377" cy="4525963"/>
          </a:xfrm>
        </p:spPr>
        <p:txBody>
          <a:bodyPr/>
          <a:lstStyle/>
          <a:p>
            <a:r>
              <a:rPr lang="en-US" sz="3200" b="1" dirty="0">
                <a:latin typeface="+mn-lt"/>
              </a:rPr>
              <a:t>Inference</a:t>
            </a:r>
            <a:r>
              <a:rPr lang="en-US" dirty="0">
                <a:latin typeface="+mn-lt"/>
              </a:rPr>
              <a:t> - noun  </a:t>
            </a:r>
            <a:r>
              <a:rPr lang="en-US" dirty="0" err="1">
                <a:latin typeface="+mn-lt"/>
              </a:rPr>
              <a:t>in·fer·ence</a:t>
            </a:r>
            <a:r>
              <a:rPr lang="en-US" dirty="0">
                <a:latin typeface="+mn-lt"/>
              </a:rPr>
              <a:t> \ˈin-f(</a:t>
            </a:r>
            <a:r>
              <a:rPr lang="en-US" dirty="0" err="1">
                <a:latin typeface="+mn-lt"/>
              </a:rPr>
              <a:t>ə</a:t>
            </a:r>
            <a:r>
              <a:rPr lang="en-US" dirty="0">
                <a:latin typeface="+mn-lt"/>
              </a:rPr>
              <a:t>-)</a:t>
            </a:r>
            <a:r>
              <a:rPr lang="en-US" dirty="0" err="1">
                <a:latin typeface="+mn-lt"/>
              </a:rPr>
              <a:t>rən</a:t>
            </a:r>
            <a:r>
              <a:rPr lang="en-US" dirty="0">
                <a:latin typeface="+mn-lt"/>
              </a:rPr>
              <a:t>(t)s, -</a:t>
            </a:r>
            <a:r>
              <a:rPr lang="en-US" dirty="0" err="1">
                <a:latin typeface="+mn-lt"/>
              </a:rPr>
              <a:t>fərn</a:t>
            </a:r>
            <a:r>
              <a:rPr lang="en-US" dirty="0">
                <a:latin typeface="+mn-lt"/>
              </a:rPr>
              <a:t>(t)s\</a:t>
            </a:r>
          </a:p>
          <a:p>
            <a:r>
              <a:rPr lang="en-US" dirty="0">
                <a:latin typeface="+mn-lt"/>
              </a:rPr>
              <a:t>1: the act or process of reaching a conclusion about something from known facts or evidence</a:t>
            </a:r>
          </a:p>
          <a:p>
            <a:r>
              <a:rPr lang="en-US" dirty="0">
                <a:latin typeface="+mn-lt"/>
              </a:rPr>
              <a:t>2: a conclusion or opinion that is formed because of known facts or evidence</a:t>
            </a:r>
          </a:p>
        </p:txBody>
      </p:sp>
      <p:sp>
        <p:nvSpPr>
          <p:cNvPr id="4" name="Slide Number Placeholder 3"/>
          <p:cNvSpPr>
            <a:spLocks noGrp="1"/>
          </p:cNvSpPr>
          <p:nvPr>
            <p:ph type="sldNum" sz="quarter" idx="12"/>
          </p:nvPr>
        </p:nvSpPr>
        <p:spPr/>
        <p:txBody>
          <a:bodyPr/>
          <a:lstStyle/>
          <a:p>
            <a:fld id="{21172BFB-0540-7840-9AFF-0E11AC66D993}" type="slidenum">
              <a:rPr lang="en-US" smtClean="0"/>
              <a:pPr/>
              <a:t>5</a:t>
            </a:fld>
            <a:endParaRPr lang="en-US" dirty="0"/>
          </a:p>
        </p:txBody>
      </p:sp>
    </p:spTree>
    <p:extLst>
      <p:ext uri="{BB962C8B-B14F-4D97-AF65-F5344CB8AC3E}">
        <p14:creationId xmlns:p14="http://schemas.microsoft.com/office/powerpoint/2010/main" val="345664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72" y="1810407"/>
            <a:ext cx="9112468" cy="4525963"/>
          </a:xfrm>
        </p:spPr>
        <p:txBody>
          <a:bodyPr/>
          <a:lstStyle/>
          <a:p>
            <a:r>
              <a:rPr lang="en-US" b="1" u="sng" dirty="0">
                <a:latin typeface="+mn-lt"/>
              </a:rPr>
              <a:t>Excerpt 1</a:t>
            </a:r>
            <a:endParaRPr lang="en-US" dirty="0">
              <a:latin typeface="+mn-lt"/>
            </a:endParaRPr>
          </a:p>
          <a:p>
            <a:r>
              <a:rPr lang="en-US" dirty="0">
                <a:latin typeface="+mn-lt"/>
              </a:rPr>
              <a:t>I was born in Tuckahoe, near Hillsborough, and about twelve miles from Easton, in Talbot County, Maryland. I have no accurate knowledge of my age, never having seen any authentic record containing it. By far the larger part of the slaves know as little of their ages as horses know of theirs, and it is the wish of most masters within my knowledge to keep their slaves thus ignorant. I do not remember to have ever met a slave who could tell of his birthday. They seldom come nearer to it than planting-time, harvest-time, cherry-time, spring-time, or fall-time. </a:t>
            </a:r>
            <a:r>
              <a:rPr lang="en-US" dirty="0">
                <a:latin typeface="+mn-lt"/>
                <a:cs typeface="Avenir Black Oblique"/>
              </a:rPr>
              <a:t>A want of information concerning my own was a source of unhappiness to me even during childhood. The white children could tell their ages. I could not tell why I ought to be deprived of the same privilege.</a:t>
            </a:r>
          </a:p>
          <a:p>
            <a:endParaRPr lang="en-US" dirty="0"/>
          </a:p>
        </p:txBody>
      </p:sp>
      <p:sp>
        <p:nvSpPr>
          <p:cNvPr id="4" name="Slide Number Placeholder 3"/>
          <p:cNvSpPr>
            <a:spLocks noGrp="1"/>
          </p:cNvSpPr>
          <p:nvPr>
            <p:ph type="sldNum" sz="quarter" idx="12"/>
          </p:nvPr>
        </p:nvSpPr>
        <p:spPr/>
        <p:txBody>
          <a:bodyPr/>
          <a:lstStyle/>
          <a:p>
            <a:fld id="{21172BFB-0540-7840-9AFF-0E11AC66D993}" type="slidenum">
              <a:rPr lang="en-US" smtClean="0"/>
              <a:pPr/>
              <a:t>6</a:t>
            </a:fld>
            <a:endParaRPr lang="en-US" dirty="0"/>
          </a:p>
        </p:txBody>
      </p:sp>
    </p:spTree>
    <p:extLst>
      <p:ext uri="{BB962C8B-B14F-4D97-AF65-F5344CB8AC3E}">
        <p14:creationId xmlns:p14="http://schemas.microsoft.com/office/powerpoint/2010/main" val="395114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7856"/>
            <a:ext cx="9038897" cy="4525963"/>
          </a:xfrm>
        </p:spPr>
        <p:txBody>
          <a:bodyPr/>
          <a:lstStyle/>
          <a:p>
            <a:r>
              <a:rPr lang="en-US" b="1" u="sng" dirty="0">
                <a:latin typeface="+mn-lt"/>
              </a:rPr>
              <a:t>Excerpt 2</a:t>
            </a:r>
          </a:p>
          <a:p>
            <a:r>
              <a:rPr lang="en-US" dirty="0">
                <a:latin typeface="+mn-lt"/>
                <a:cs typeface="Abadi MT Condensed Extra Bold"/>
              </a:rPr>
              <a:t>I never saw my mother, to know her as such, more than four or five times in my life; and each of these times was very short in duration, and at night. She was hired by a Mr. Stewart, who lived about twelve miles from my home. She made her journeys to see me in the night, travelling the whole distance on foot, after the performance of her day's work. </a:t>
            </a:r>
            <a:r>
              <a:rPr lang="en-US" dirty="0">
                <a:latin typeface="+mn-lt"/>
              </a:rPr>
              <a:t>She was a field hand, and a whipping is the penalty of not being in the field at sunrise, unless a slave has special permission from his or her master to the contrary—a permission which they seldom get, and one that gives to him that gives it the proud name of being a kind master. I do not recollect of ever seeing my mother by the light of day. She was with me in the night. She would lie down with me, and get me to sleep, but long before I waked she was gone. </a:t>
            </a:r>
            <a:endParaRPr lang="en-US" b="1" dirty="0">
              <a:latin typeface="+mn-lt"/>
              <a:cs typeface="Avenir Black Oblique"/>
            </a:endParaRPr>
          </a:p>
          <a:p>
            <a:endParaRPr lang="en-US" dirty="0"/>
          </a:p>
        </p:txBody>
      </p:sp>
      <p:sp>
        <p:nvSpPr>
          <p:cNvPr id="4" name="Slide Number Placeholder 3"/>
          <p:cNvSpPr>
            <a:spLocks noGrp="1"/>
          </p:cNvSpPr>
          <p:nvPr>
            <p:ph type="sldNum" sz="quarter" idx="12"/>
          </p:nvPr>
        </p:nvSpPr>
        <p:spPr/>
        <p:txBody>
          <a:bodyPr/>
          <a:lstStyle/>
          <a:p>
            <a:fld id="{21172BFB-0540-7840-9AFF-0E11AC66D993}" type="slidenum">
              <a:rPr lang="en-US" smtClean="0"/>
              <a:pPr/>
              <a:t>7</a:t>
            </a:fld>
            <a:endParaRPr lang="en-US" dirty="0"/>
          </a:p>
        </p:txBody>
      </p:sp>
    </p:spTree>
    <p:extLst>
      <p:ext uri="{BB962C8B-B14F-4D97-AF65-F5344CB8AC3E}">
        <p14:creationId xmlns:p14="http://schemas.microsoft.com/office/powerpoint/2010/main" val="1740467204"/>
      </p:ext>
    </p:extLst>
  </p:cSld>
  <p:clrMapOvr>
    <a:masterClrMapping/>
  </p:clrMapOvr>
</p:sld>
</file>

<file path=ppt/theme/theme1.xml><?xml version="1.0" encoding="utf-8"?>
<a:theme xmlns:a="http://schemas.openxmlformats.org/drawingml/2006/main" name="Office Theme">
  <a:themeElements>
    <a:clrScheme name="Custom 1">
      <a:dk1>
        <a:srgbClr val="272727"/>
      </a:dk1>
      <a:lt1>
        <a:srgbClr val="FFFFFF"/>
      </a:lt1>
      <a:dk2>
        <a:srgbClr val="505150"/>
      </a:dk2>
      <a:lt2>
        <a:srgbClr val="EEECE1"/>
      </a:lt2>
      <a:accent1>
        <a:srgbClr val="4782B2"/>
      </a:accent1>
      <a:accent2>
        <a:srgbClr val="8A0028"/>
      </a:accent2>
      <a:accent3>
        <a:srgbClr val="98A05F"/>
      </a:accent3>
      <a:accent4>
        <a:srgbClr val="F9C74A"/>
      </a:accent4>
      <a:accent5>
        <a:srgbClr val="A81F66"/>
      </a:accent5>
      <a:accent6>
        <a:srgbClr val="4D1865"/>
      </a:accent6>
      <a:hlink>
        <a:srgbClr val="700025"/>
      </a:hlink>
      <a:folHlink>
        <a:srgbClr val="E06F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D5D5D"/>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688</TotalTime>
  <Words>523</Words>
  <Application>Microsoft Office PowerPoint</Application>
  <PresentationFormat>On-screen Show (4:3)</PresentationFormat>
  <Paragraphs>29</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Aller</vt:lpstr>
      <vt:lpstr>Arial</vt:lpstr>
      <vt:lpstr>Calibri</vt:lpstr>
      <vt:lpstr>Office Theme</vt:lpstr>
      <vt:lpstr>Between the lines</vt:lpstr>
      <vt:lpstr>PowerPoint Presentation</vt:lpstr>
      <vt:lpstr>C.E.R. Paragraph</vt:lpstr>
      <vt:lpstr> 2 Minute Quick Write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Between the Lines</dc:title>
  <dc:creator>K20 Center</dc:creator>
  <cp:lastModifiedBy>Bigler, Elijah B.</cp:lastModifiedBy>
  <cp:revision>46</cp:revision>
  <cp:lastPrinted>2013-04-11T19:36:32Z</cp:lastPrinted>
  <dcterms:created xsi:type="dcterms:W3CDTF">2012-11-19T15:17:12Z</dcterms:created>
  <dcterms:modified xsi:type="dcterms:W3CDTF">2023-06-26T19:08:04Z</dcterms:modified>
</cp:coreProperties>
</file>