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4"/>
  </p:notesMasterIdLst>
  <p:sldIdLst>
    <p:sldId id="257" r:id="rId3"/>
    <p:sldId id="258" r:id="rId4"/>
    <p:sldId id="259" r:id="rId5"/>
    <p:sldId id="266" r:id="rId6"/>
    <p:sldId id="260" r:id="rId7"/>
    <p:sldId id="268" r:id="rId8"/>
    <p:sldId id="267" r:id="rId9"/>
    <p:sldId id="271" r:id="rId10"/>
    <p:sldId id="272" r:id="rId11"/>
    <p:sldId id="269" r:id="rId12"/>
    <p:sldId id="27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3118E-AA60-420F-A5E3-AFAD1D983AA1}" v="358" dt="2022-05-10T19:06:14.257"/>
  </p1510:revLst>
</p1510:revInfo>
</file>

<file path=ppt/tableStyles.xml><?xml version="1.0" encoding="utf-8"?>
<a:tblStyleLst xmlns:a="http://schemas.openxmlformats.org/drawingml/2006/main" def="{029C94B2-4291-4ED5-A50A-A03EC59F84B8}">
  <a:tblStyle styleId="{029C94B2-4291-4ED5-A50A-A03EC59F84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9"/>
    <p:restoredTop sz="81211"/>
  </p:normalViewPr>
  <p:slideViewPr>
    <p:cSldViewPr snapToGrid="0" snapToObjects="1">
      <p:cViewPr varScale="1">
        <p:scale>
          <a:sx n="108" d="100"/>
          <a:sy n="108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1753118E-AA60-420F-A5E3-AFAD1D983AA1}"/>
    <pc:docChg chg="undo redo custSel delSld modSld">
      <pc:chgData name="Zuchrinata, Farid A." userId="2ef738f1-ee74-4f27-a45a-2ef27cd6eb40" providerId="ADAL" clId="{1753118E-AA60-420F-A5E3-AFAD1D983AA1}" dt="2022-05-12T18:44:07.284" v="1648" actId="12"/>
      <pc:docMkLst>
        <pc:docMk/>
      </pc:docMkLst>
      <pc:sldChg chg="modSp mod">
        <pc:chgData name="Zuchrinata, Farid A." userId="2ef738f1-ee74-4f27-a45a-2ef27cd6eb40" providerId="ADAL" clId="{1753118E-AA60-420F-A5E3-AFAD1D983AA1}" dt="2022-05-12T18:43:47.732" v="1646" actId="20577"/>
        <pc:sldMkLst>
          <pc:docMk/>
          <pc:sldMk cId="0" sldId="257"/>
        </pc:sldMkLst>
        <pc:spChg chg="mod">
          <ac:chgData name="Zuchrinata, Farid A." userId="2ef738f1-ee74-4f27-a45a-2ef27cd6eb40" providerId="ADAL" clId="{1753118E-AA60-420F-A5E3-AFAD1D983AA1}" dt="2022-05-10T18:51:19.752" v="1459" actId="20577"/>
          <ac:spMkLst>
            <pc:docMk/>
            <pc:sldMk cId="0" sldId="257"/>
            <ac:spMk id="94" creationId="{00000000-0000-0000-0000-000000000000}"/>
          </ac:spMkLst>
        </pc:spChg>
        <pc:spChg chg="mod">
          <ac:chgData name="Zuchrinata, Farid A." userId="2ef738f1-ee74-4f27-a45a-2ef27cd6eb40" providerId="ADAL" clId="{1753118E-AA60-420F-A5E3-AFAD1D983AA1}" dt="2022-05-12T18:43:47.732" v="1646" actId="20577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Zuchrinata, Farid A." userId="2ef738f1-ee74-4f27-a45a-2ef27cd6eb40" providerId="ADAL" clId="{1753118E-AA60-420F-A5E3-AFAD1D983AA1}" dt="2022-05-10T19:06:00.861" v="1603" actId="14100"/>
        <pc:sldMkLst>
          <pc:docMk/>
          <pc:sldMk cId="0" sldId="258"/>
        </pc:sldMkLst>
        <pc:spChg chg="mod">
          <ac:chgData name="Zuchrinata, Farid A." userId="2ef738f1-ee74-4f27-a45a-2ef27cd6eb40" providerId="ADAL" clId="{1753118E-AA60-420F-A5E3-AFAD1D983AA1}" dt="2022-05-10T19:06:00.861" v="1603" actId="14100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Zuchrinata, Farid A." userId="2ef738f1-ee74-4f27-a45a-2ef27cd6eb40" providerId="ADAL" clId="{1753118E-AA60-420F-A5E3-AFAD1D983AA1}" dt="2022-05-12T18:44:07.284" v="1648" actId="12"/>
        <pc:sldMkLst>
          <pc:docMk/>
          <pc:sldMk cId="0" sldId="259"/>
        </pc:sldMkLst>
        <pc:spChg chg="mod">
          <ac:chgData name="Zuchrinata, Farid A." userId="2ef738f1-ee74-4f27-a45a-2ef27cd6eb40" providerId="ADAL" clId="{1753118E-AA60-420F-A5E3-AFAD1D983AA1}" dt="2022-05-12T18:44:07.284" v="1648" actId="12"/>
          <ac:spMkLst>
            <pc:docMk/>
            <pc:sldMk cId="0" sldId="259"/>
            <ac:spMk id="107" creationId="{00000000-0000-0000-0000-000000000000}"/>
          </ac:spMkLst>
        </pc:spChg>
      </pc:sldChg>
      <pc:sldChg chg="addSp delSp modSp mod delAnim modNotesTx">
        <pc:chgData name="Zuchrinata, Farid A." userId="2ef738f1-ee74-4f27-a45a-2ef27cd6eb40" providerId="ADAL" clId="{1753118E-AA60-420F-A5E3-AFAD1D983AA1}" dt="2022-05-10T19:05:19.467" v="1595" actId="1076"/>
        <pc:sldMkLst>
          <pc:docMk/>
          <pc:sldMk cId="0" sldId="260"/>
        </pc:sldMkLst>
        <pc:picChg chg="del">
          <ac:chgData name="Zuchrinata, Farid A." userId="2ef738f1-ee74-4f27-a45a-2ef27cd6eb40" providerId="ADAL" clId="{1753118E-AA60-420F-A5E3-AFAD1D983AA1}" dt="2022-05-06T21:46:41.224" v="926" actId="478"/>
          <ac:picMkLst>
            <pc:docMk/>
            <pc:sldMk cId="0" sldId="260"/>
            <ac:picMk id="18" creationId="{09BE614A-9422-982E-4B75-7DABDA16190D}"/>
          </ac:picMkLst>
        </pc:picChg>
        <pc:picChg chg="del">
          <ac:chgData name="Zuchrinata, Farid A." userId="2ef738f1-ee74-4f27-a45a-2ef27cd6eb40" providerId="ADAL" clId="{1753118E-AA60-420F-A5E3-AFAD1D983AA1}" dt="2022-05-06T21:49:41.094" v="1008" actId="478"/>
          <ac:picMkLst>
            <pc:docMk/>
            <pc:sldMk cId="0" sldId="260"/>
            <ac:picMk id="24" creationId="{8B564987-EF56-7454-4D0F-194746DD5155}"/>
          </ac:picMkLst>
        </pc:picChg>
        <pc:picChg chg="mod">
          <ac:chgData name="Zuchrinata, Farid A." userId="2ef738f1-ee74-4f27-a45a-2ef27cd6eb40" providerId="ADAL" clId="{1753118E-AA60-420F-A5E3-AFAD1D983AA1}" dt="2022-05-10T19:05:14.286" v="1592" actId="1076"/>
          <ac:picMkLst>
            <pc:docMk/>
            <pc:sldMk cId="0" sldId="260"/>
            <ac:picMk id="30" creationId="{FE392411-4250-FF41-8A06-973A31BD842F}"/>
          </ac:picMkLst>
        </pc:picChg>
        <pc:picChg chg="del">
          <ac:chgData name="Zuchrinata, Farid A." userId="2ef738f1-ee74-4f27-a45a-2ef27cd6eb40" providerId="ADAL" clId="{1753118E-AA60-420F-A5E3-AFAD1D983AA1}" dt="2022-05-06T21:54:32.397" v="1115" actId="478"/>
          <ac:picMkLst>
            <pc:docMk/>
            <pc:sldMk cId="0" sldId="260"/>
            <ac:picMk id="33" creationId="{4BEBE7B3-8D77-B8FA-3321-9943ED8954F7}"/>
          </ac:picMkLst>
        </pc:picChg>
        <pc:picChg chg="add mod">
          <ac:chgData name="Zuchrinata, Farid A." userId="2ef738f1-ee74-4f27-a45a-2ef27cd6eb40" providerId="ADAL" clId="{1753118E-AA60-420F-A5E3-AFAD1D983AA1}" dt="2022-05-10T19:04:51.717" v="1588" actId="1076"/>
          <ac:picMkLst>
            <pc:docMk/>
            <pc:sldMk cId="0" sldId="260"/>
            <ac:picMk id="5122" creationId="{5D5AB2AE-9205-4F79-B045-C08D12484906}"/>
          </ac:picMkLst>
        </pc:picChg>
        <pc:picChg chg="add mod">
          <ac:chgData name="Zuchrinata, Farid A." userId="2ef738f1-ee74-4f27-a45a-2ef27cd6eb40" providerId="ADAL" clId="{1753118E-AA60-420F-A5E3-AFAD1D983AA1}" dt="2022-05-10T19:05:19.467" v="1595" actId="1076"/>
          <ac:picMkLst>
            <pc:docMk/>
            <pc:sldMk cId="0" sldId="260"/>
            <ac:picMk id="5124" creationId="{7C1D3AAE-A864-4134-840A-31AB11BE8C72}"/>
          </ac:picMkLst>
        </pc:picChg>
        <pc:picChg chg="add mod">
          <ac:chgData name="Zuchrinata, Farid A." userId="2ef738f1-ee74-4f27-a45a-2ef27cd6eb40" providerId="ADAL" clId="{1753118E-AA60-420F-A5E3-AFAD1D983AA1}" dt="2022-05-10T19:04:17.320" v="1576" actId="1076"/>
          <ac:picMkLst>
            <pc:docMk/>
            <pc:sldMk cId="0" sldId="260"/>
            <ac:picMk id="5126" creationId="{6D4F3B2C-174A-41F8-8E0D-E4E8FB154DF3}"/>
          </ac:picMkLst>
        </pc:picChg>
      </pc:sldChg>
      <pc:sldChg chg="del">
        <pc:chgData name="Zuchrinata, Farid A." userId="2ef738f1-ee74-4f27-a45a-2ef27cd6eb40" providerId="ADAL" clId="{1753118E-AA60-420F-A5E3-AFAD1D983AA1}" dt="2022-05-06T19:39:38.431" v="327" actId="47"/>
        <pc:sldMkLst>
          <pc:docMk/>
          <pc:sldMk cId="0" sldId="261"/>
        </pc:sldMkLst>
      </pc:sldChg>
      <pc:sldChg chg="del">
        <pc:chgData name="Zuchrinata, Farid A." userId="2ef738f1-ee74-4f27-a45a-2ef27cd6eb40" providerId="ADAL" clId="{1753118E-AA60-420F-A5E3-AFAD1D983AA1}" dt="2022-05-06T19:39:40.792" v="328" actId="47"/>
        <pc:sldMkLst>
          <pc:docMk/>
          <pc:sldMk cId="0" sldId="262"/>
        </pc:sldMkLst>
      </pc:sldChg>
      <pc:sldChg chg="del">
        <pc:chgData name="Zuchrinata, Farid A." userId="2ef738f1-ee74-4f27-a45a-2ef27cd6eb40" providerId="ADAL" clId="{1753118E-AA60-420F-A5E3-AFAD1D983AA1}" dt="2022-05-06T19:39:42.176" v="329" actId="47"/>
        <pc:sldMkLst>
          <pc:docMk/>
          <pc:sldMk cId="0" sldId="263"/>
        </pc:sldMkLst>
      </pc:sldChg>
      <pc:sldChg chg="del">
        <pc:chgData name="Zuchrinata, Farid A." userId="2ef738f1-ee74-4f27-a45a-2ef27cd6eb40" providerId="ADAL" clId="{1753118E-AA60-420F-A5E3-AFAD1D983AA1}" dt="2022-05-06T19:39:43.752" v="330" actId="47"/>
        <pc:sldMkLst>
          <pc:docMk/>
          <pc:sldMk cId="0" sldId="264"/>
        </pc:sldMkLst>
      </pc:sldChg>
      <pc:sldChg chg="del">
        <pc:chgData name="Zuchrinata, Farid A." userId="2ef738f1-ee74-4f27-a45a-2ef27cd6eb40" providerId="ADAL" clId="{1753118E-AA60-420F-A5E3-AFAD1D983AA1}" dt="2022-05-06T19:39:45.307" v="331" actId="47"/>
        <pc:sldMkLst>
          <pc:docMk/>
          <pc:sldMk cId="0" sldId="265"/>
        </pc:sldMkLst>
      </pc:sldChg>
      <pc:sldChg chg="addSp delSp modSp mod modNotesTx">
        <pc:chgData name="Zuchrinata, Farid A." userId="2ef738f1-ee74-4f27-a45a-2ef27cd6eb40" providerId="ADAL" clId="{1753118E-AA60-420F-A5E3-AFAD1D983AA1}" dt="2022-05-10T18:57:08.923" v="1471" actId="1076"/>
        <pc:sldMkLst>
          <pc:docMk/>
          <pc:sldMk cId="179421196" sldId="266"/>
        </pc:sldMkLst>
        <pc:spChg chg="mod">
          <ac:chgData name="Zuchrinata, Farid A." userId="2ef738f1-ee74-4f27-a45a-2ef27cd6eb40" providerId="ADAL" clId="{1753118E-AA60-420F-A5E3-AFAD1D983AA1}" dt="2022-05-10T18:57:08.923" v="1471" actId="1076"/>
          <ac:spMkLst>
            <pc:docMk/>
            <pc:sldMk cId="179421196" sldId="266"/>
            <ac:spMk id="10" creationId="{54B61C4E-8122-9D9E-08C9-459477CF707B}"/>
          </ac:spMkLst>
        </pc:spChg>
        <pc:spChg chg="add del">
          <ac:chgData name="Zuchrinata, Farid A." userId="2ef738f1-ee74-4f27-a45a-2ef27cd6eb40" providerId="ADAL" clId="{1753118E-AA60-420F-A5E3-AFAD1D983AA1}" dt="2022-05-06T21:42:14.982" v="864" actId="478"/>
          <ac:spMkLst>
            <pc:docMk/>
            <pc:sldMk cId="179421196" sldId="266"/>
            <ac:spMk id="25" creationId="{4CBBA042-34FE-65EB-7D9D-D4DCF50EC971}"/>
          </ac:spMkLst>
        </pc:spChg>
        <pc:picChg chg="add mod ord">
          <ac:chgData name="Zuchrinata, Farid A." userId="2ef738f1-ee74-4f27-a45a-2ef27cd6eb40" providerId="ADAL" clId="{1753118E-AA60-420F-A5E3-AFAD1D983AA1}" dt="2022-05-06T22:04:43.728" v="1358" actId="14100"/>
          <ac:picMkLst>
            <pc:docMk/>
            <pc:sldMk cId="179421196" sldId="266"/>
            <ac:picMk id="3" creationId="{AB9C59EF-5806-415D-91FB-D87126E00B34}"/>
          </ac:picMkLst>
        </pc:picChg>
        <pc:picChg chg="del mod">
          <ac:chgData name="Zuchrinata, Farid A." userId="2ef738f1-ee74-4f27-a45a-2ef27cd6eb40" providerId="ADAL" clId="{1753118E-AA60-420F-A5E3-AFAD1D983AA1}" dt="2022-05-06T21:33:46.854" v="777" actId="478"/>
          <ac:picMkLst>
            <pc:docMk/>
            <pc:sldMk cId="179421196" sldId="266"/>
            <ac:picMk id="7" creationId="{E1CB83B8-6CCC-F59C-98A7-2AE28C80AB04}"/>
          </ac:picMkLst>
        </pc:picChg>
        <pc:picChg chg="add del mod">
          <ac:chgData name="Zuchrinata, Farid A." userId="2ef738f1-ee74-4f27-a45a-2ef27cd6eb40" providerId="ADAL" clId="{1753118E-AA60-420F-A5E3-AFAD1D983AA1}" dt="2022-05-06T21:42:14.982" v="864" actId="478"/>
          <ac:picMkLst>
            <pc:docMk/>
            <pc:sldMk cId="179421196" sldId="266"/>
            <ac:picMk id="27" creationId="{9B1DA216-0180-A869-C45E-352E09A2F885}"/>
          </ac:picMkLst>
        </pc:picChg>
        <pc:picChg chg="add del">
          <ac:chgData name="Zuchrinata, Farid A." userId="2ef738f1-ee74-4f27-a45a-2ef27cd6eb40" providerId="ADAL" clId="{1753118E-AA60-420F-A5E3-AFAD1D983AA1}" dt="2022-05-06T21:42:14.747" v="863"/>
          <ac:picMkLst>
            <pc:docMk/>
            <pc:sldMk cId="179421196" sldId="266"/>
            <ac:picMk id="4098" creationId="{BCAF6DB2-6BDC-4522-BF42-A505C8E85640}"/>
          </ac:picMkLst>
        </pc:picChg>
      </pc:sldChg>
      <pc:sldChg chg="addSp delSp modSp mod modNotesTx">
        <pc:chgData name="Zuchrinata, Farid A." userId="2ef738f1-ee74-4f27-a45a-2ef27cd6eb40" providerId="ADAL" clId="{1753118E-AA60-420F-A5E3-AFAD1D983AA1}" dt="2022-05-10T19:00:48.324" v="1499" actId="14100"/>
        <pc:sldMkLst>
          <pc:docMk/>
          <pc:sldMk cId="60627753" sldId="267"/>
        </pc:sldMkLst>
        <pc:spChg chg="del mod">
          <ac:chgData name="Zuchrinata, Farid A." userId="2ef738f1-ee74-4f27-a45a-2ef27cd6eb40" providerId="ADAL" clId="{1753118E-AA60-420F-A5E3-AFAD1D983AA1}" dt="2022-05-10T18:58:39.725" v="1492" actId="478"/>
          <ac:spMkLst>
            <pc:docMk/>
            <pc:sldMk cId="60627753" sldId="267"/>
            <ac:spMk id="2" creationId="{3262B403-1D51-EAF0-7909-A79A979AD16B}"/>
          </ac:spMkLst>
        </pc:spChg>
        <pc:spChg chg="add del mod">
          <ac:chgData name="Zuchrinata, Farid A." userId="2ef738f1-ee74-4f27-a45a-2ef27cd6eb40" providerId="ADAL" clId="{1753118E-AA60-420F-A5E3-AFAD1D983AA1}" dt="2022-05-10T18:58:44.774" v="1493" actId="478"/>
          <ac:spMkLst>
            <pc:docMk/>
            <pc:sldMk cId="60627753" sldId="267"/>
            <ac:spMk id="4" creationId="{B93979A6-3E98-28B9-51A5-2AE07F446DE0}"/>
          </ac:spMkLst>
        </pc:spChg>
        <pc:spChg chg="mod">
          <ac:chgData name="Zuchrinata, Farid A." userId="2ef738f1-ee74-4f27-a45a-2ef27cd6eb40" providerId="ADAL" clId="{1753118E-AA60-420F-A5E3-AFAD1D983AA1}" dt="2022-05-10T19:00:48.324" v="1499" actId="14100"/>
          <ac:spMkLst>
            <pc:docMk/>
            <pc:sldMk cId="60627753" sldId="267"/>
            <ac:spMk id="5" creationId="{554B7A00-D57A-366A-9001-2A387A3FEBF3}"/>
          </ac:spMkLst>
        </pc:spChg>
      </pc:sldChg>
      <pc:sldChg chg="addSp delSp modSp mod modNotesTx">
        <pc:chgData name="Zuchrinata, Farid A." userId="2ef738f1-ee74-4f27-a45a-2ef27cd6eb40" providerId="ADAL" clId="{1753118E-AA60-420F-A5E3-AFAD1D983AA1}" dt="2022-05-10T19:01:36.699" v="1530" actId="20577"/>
        <pc:sldMkLst>
          <pc:docMk/>
          <pc:sldMk cId="1513988597" sldId="268"/>
        </pc:sldMkLst>
        <pc:spChg chg="mod">
          <ac:chgData name="Zuchrinata, Farid A." userId="2ef738f1-ee74-4f27-a45a-2ef27cd6eb40" providerId="ADAL" clId="{1753118E-AA60-420F-A5E3-AFAD1D983AA1}" dt="2022-05-10T19:01:36.699" v="1530" actId="20577"/>
          <ac:spMkLst>
            <pc:docMk/>
            <pc:sldMk cId="1513988597" sldId="268"/>
            <ac:spMk id="2" creationId="{A08710A8-8923-9B59-E778-95ADD89C0E27}"/>
          </ac:spMkLst>
        </pc:spChg>
        <pc:spChg chg="mod">
          <ac:chgData name="Zuchrinata, Farid A." userId="2ef738f1-ee74-4f27-a45a-2ef27cd6eb40" providerId="ADAL" clId="{1753118E-AA60-420F-A5E3-AFAD1D983AA1}" dt="2022-05-10T18:57:45.484" v="1477" actId="14100"/>
          <ac:spMkLst>
            <pc:docMk/>
            <pc:sldMk cId="1513988597" sldId="268"/>
            <ac:spMk id="4" creationId="{B8EAF3E4-6CD5-C558-DA15-6230D31ED9F3}"/>
          </ac:spMkLst>
        </pc:spChg>
        <pc:picChg chg="del">
          <ac:chgData name="Zuchrinata, Farid A." userId="2ef738f1-ee74-4f27-a45a-2ef27cd6eb40" providerId="ADAL" clId="{1753118E-AA60-420F-A5E3-AFAD1D983AA1}" dt="2022-05-06T19:00:13.727" v="28" actId="478"/>
          <ac:picMkLst>
            <pc:docMk/>
            <pc:sldMk cId="1513988597" sldId="268"/>
            <ac:picMk id="5" creationId="{7C4140BD-0261-CD47-F2A9-47513E468026}"/>
          </ac:picMkLst>
        </pc:picChg>
        <pc:picChg chg="del">
          <ac:chgData name="Zuchrinata, Farid A." userId="2ef738f1-ee74-4f27-a45a-2ef27cd6eb40" providerId="ADAL" clId="{1753118E-AA60-420F-A5E3-AFAD1D983AA1}" dt="2022-05-06T19:00:23.168" v="31" actId="478"/>
          <ac:picMkLst>
            <pc:docMk/>
            <pc:sldMk cId="1513988597" sldId="268"/>
            <ac:picMk id="6" creationId="{DCDCE373-B8ED-F7B4-309F-2B85B6EEB6F1}"/>
          </ac:picMkLst>
        </pc:picChg>
        <pc:picChg chg="add mod">
          <ac:chgData name="Zuchrinata, Farid A." userId="2ef738f1-ee74-4f27-a45a-2ef27cd6eb40" providerId="ADAL" clId="{1753118E-AA60-420F-A5E3-AFAD1D983AA1}" dt="2022-05-06T19:00:41.307" v="40" actId="1076"/>
          <ac:picMkLst>
            <pc:docMk/>
            <pc:sldMk cId="1513988597" sldId="268"/>
            <ac:picMk id="7" creationId="{5F044E47-7530-4CC1-B758-2264EB170B67}"/>
          </ac:picMkLst>
        </pc:picChg>
        <pc:picChg chg="add mod">
          <ac:chgData name="Zuchrinata, Farid A." userId="2ef738f1-ee74-4f27-a45a-2ef27cd6eb40" providerId="ADAL" clId="{1753118E-AA60-420F-A5E3-AFAD1D983AA1}" dt="2022-05-06T19:00:42.442" v="41" actId="1076"/>
          <ac:picMkLst>
            <pc:docMk/>
            <pc:sldMk cId="1513988597" sldId="268"/>
            <ac:picMk id="8" creationId="{E1D12532-EB07-4909-AD29-A7D6FF97E717}"/>
          </ac:picMkLst>
        </pc:picChg>
      </pc:sldChg>
      <pc:sldChg chg="addSp delSp modSp mod modNotesTx">
        <pc:chgData name="Zuchrinata, Farid A." userId="2ef738f1-ee74-4f27-a45a-2ef27cd6eb40" providerId="ADAL" clId="{1753118E-AA60-420F-A5E3-AFAD1D983AA1}" dt="2022-05-10T19:06:14.257" v="1604" actId="1076"/>
        <pc:sldMkLst>
          <pc:docMk/>
          <pc:sldMk cId="2880158975" sldId="269"/>
        </pc:sldMkLst>
        <pc:spChg chg="mod">
          <ac:chgData name="Zuchrinata, Farid A." userId="2ef738f1-ee74-4f27-a45a-2ef27cd6eb40" providerId="ADAL" clId="{1753118E-AA60-420F-A5E3-AFAD1D983AA1}" dt="2022-05-10T19:02:55.240" v="1544" actId="1076"/>
          <ac:spMkLst>
            <pc:docMk/>
            <pc:sldMk cId="2880158975" sldId="269"/>
            <ac:spMk id="5" creationId="{8514BE49-9B22-31E6-5950-3FF8874FEBD5}"/>
          </ac:spMkLst>
        </pc:spChg>
        <pc:picChg chg="add del mod">
          <ac:chgData name="Zuchrinata, Farid A." userId="2ef738f1-ee74-4f27-a45a-2ef27cd6eb40" providerId="ADAL" clId="{1753118E-AA60-420F-A5E3-AFAD1D983AA1}" dt="2022-05-10T19:06:14.257" v="1604" actId="1076"/>
          <ac:picMkLst>
            <pc:docMk/>
            <pc:sldMk cId="2880158975" sldId="269"/>
            <ac:picMk id="1028" creationId="{C32CAC97-DC21-2596-081F-39E1411EF7AA}"/>
          </ac:picMkLst>
        </pc:picChg>
        <pc:picChg chg="add del mod">
          <ac:chgData name="Zuchrinata, Farid A." userId="2ef738f1-ee74-4f27-a45a-2ef27cd6eb40" providerId="ADAL" clId="{1753118E-AA60-420F-A5E3-AFAD1D983AA1}" dt="2022-05-06T21:23:25.375" v="672"/>
          <ac:picMkLst>
            <pc:docMk/>
            <pc:sldMk cId="2880158975" sldId="269"/>
            <ac:picMk id="3074" creationId="{B6518FF4-C555-4EB0-97E9-CBDDF16F7E3F}"/>
          </ac:picMkLst>
        </pc:picChg>
      </pc:sldChg>
      <pc:sldChg chg="addSp delSp modSp mod">
        <pc:chgData name="Zuchrinata, Farid A." userId="2ef738f1-ee74-4f27-a45a-2ef27cd6eb40" providerId="ADAL" clId="{1753118E-AA60-420F-A5E3-AFAD1D983AA1}" dt="2022-05-10T19:02:24.573" v="1536" actId="20577"/>
        <pc:sldMkLst>
          <pc:docMk/>
          <pc:sldMk cId="30945373" sldId="270"/>
        </pc:sldMkLst>
        <pc:spChg chg="mod">
          <ac:chgData name="Zuchrinata, Farid A." userId="2ef738f1-ee74-4f27-a45a-2ef27cd6eb40" providerId="ADAL" clId="{1753118E-AA60-420F-A5E3-AFAD1D983AA1}" dt="2022-05-10T19:02:24.573" v="1536" actId="20577"/>
          <ac:spMkLst>
            <pc:docMk/>
            <pc:sldMk cId="30945373" sldId="270"/>
            <ac:spMk id="5" creationId="{1098E80D-C547-3728-1D00-A5BCCFEA7132}"/>
          </ac:spMkLst>
        </pc:spChg>
        <pc:graphicFrameChg chg="add del mod">
          <ac:chgData name="Zuchrinata, Farid A." userId="2ef738f1-ee74-4f27-a45a-2ef27cd6eb40" providerId="ADAL" clId="{1753118E-AA60-420F-A5E3-AFAD1D983AA1}" dt="2022-05-06T19:09:32.757" v="201"/>
          <ac:graphicFrameMkLst>
            <pc:docMk/>
            <pc:sldMk cId="30945373" sldId="270"/>
            <ac:graphicFrameMk id="2" creationId="{562C95B6-9EB7-462B-89D5-173E474389FF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2:12.371" v="243" actId="478"/>
          <ac:graphicFrameMkLst>
            <pc:docMk/>
            <pc:sldMk cId="30945373" sldId="270"/>
            <ac:graphicFrameMk id="6" creationId="{5FCE2AE3-7689-4B2C-A3B2-D8DAAC71B61C}"/>
          </ac:graphicFrameMkLst>
        </pc:graphicFrameChg>
        <pc:graphicFrameChg chg="add del mod modGraphic">
          <ac:chgData name="Zuchrinata, Farid A." userId="2ef738f1-ee74-4f27-a45a-2ef27cd6eb40" providerId="ADAL" clId="{1753118E-AA60-420F-A5E3-AFAD1D983AA1}" dt="2022-05-06T19:18:10.627" v="326" actId="1076"/>
          <ac:graphicFrameMkLst>
            <pc:docMk/>
            <pc:sldMk cId="30945373" sldId="270"/>
            <ac:graphicFrameMk id="7" creationId="{DFFC16F2-6B9C-CC92-39CA-AF4F9F6BD4C6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1:54.363" v="238"/>
          <ac:graphicFrameMkLst>
            <pc:docMk/>
            <pc:sldMk cId="30945373" sldId="270"/>
            <ac:graphicFrameMk id="8" creationId="{F0CD9972-62B8-4695-A23C-BEA8F26646FC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2:08.616" v="242" actId="478"/>
          <ac:graphicFrameMkLst>
            <pc:docMk/>
            <pc:sldMk cId="30945373" sldId="270"/>
            <ac:graphicFrameMk id="9" creationId="{53990DEF-8C2E-4375-8306-CDA171F037DC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4:02.360" v="258"/>
          <ac:graphicFrameMkLst>
            <pc:docMk/>
            <pc:sldMk cId="30945373" sldId="270"/>
            <ac:graphicFrameMk id="10" creationId="{A5D9123C-4666-401F-B29A-85595C3CEAED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4:20.527" v="264"/>
          <ac:graphicFrameMkLst>
            <pc:docMk/>
            <pc:sldMk cId="30945373" sldId="270"/>
            <ac:graphicFrameMk id="11" creationId="{7FB8C9B0-92D4-488E-8D81-1E797BB3A93A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4:56.549" v="275"/>
          <ac:graphicFrameMkLst>
            <pc:docMk/>
            <pc:sldMk cId="30945373" sldId="270"/>
            <ac:graphicFrameMk id="12" creationId="{0D24D3D0-5393-44E7-BB84-D7B250297E94}"/>
          </ac:graphicFrameMkLst>
        </pc:graphicFrameChg>
        <pc:graphicFrameChg chg="add del mod">
          <ac:chgData name="Zuchrinata, Farid A." userId="2ef738f1-ee74-4f27-a45a-2ef27cd6eb40" providerId="ADAL" clId="{1753118E-AA60-420F-A5E3-AFAD1D983AA1}" dt="2022-05-06T19:15:33.301" v="286"/>
          <ac:graphicFrameMkLst>
            <pc:docMk/>
            <pc:sldMk cId="30945373" sldId="270"/>
            <ac:graphicFrameMk id="13" creationId="{0039ABB1-9F8E-4A4D-8697-47BE304D4829}"/>
          </ac:graphicFrameMkLst>
        </pc:graphicFrameChg>
        <pc:picChg chg="add del mod">
          <ac:chgData name="Zuchrinata, Farid A." userId="2ef738f1-ee74-4f27-a45a-2ef27cd6eb40" providerId="ADAL" clId="{1753118E-AA60-420F-A5E3-AFAD1D983AA1}" dt="2022-05-06T19:10:16.002" v="215" actId="22"/>
          <ac:picMkLst>
            <pc:docMk/>
            <pc:sldMk cId="30945373" sldId="270"/>
            <ac:picMk id="4" creationId="{74D5B845-0C47-4C2D-B2AA-D249AB483BFA}"/>
          </ac:picMkLst>
        </pc:picChg>
      </pc:sldChg>
      <pc:sldChg chg="addSp delSp modSp mod modNotesTx">
        <pc:chgData name="Zuchrinata, Farid A." userId="2ef738f1-ee74-4f27-a45a-2ef27cd6eb40" providerId="ADAL" clId="{1753118E-AA60-420F-A5E3-AFAD1D983AA1}" dt="2022-05-06T22:06:23.762" v="1408" actId="20577"/>
        <pc:sldMkLst>
          <pc:docMk/>
          <pc:sldMk cId="1060694066" sldId="271"/>
        </pc:sldMkLst>
        <pc:spChg chg="mod">
          <ac:chgData name="Zuchrinata, Farid A." userId="2ef738f1-ee74-4f27-a45a-2ef27cd6eb40" providerId="ADAL" clId="{1753118E-AA60-420F-A5E3-AFAD1D983AA1}" dt="2022-05-06T19:04:30.633" v="187" actId="20577"/>
          <ac:spMkLst>
            <pc:docMk/>
            <pc:sldMk cId="1060694066" sldId="271"/>
            <ac:spMk id="2" creationId="{45317360-B92C-2982-F323-829653B9F9E6}"/>
          </ac:spMkLst>
        </pc:spChg>
        <pc:spChg chg="add del mod">
          <ac:chgData name="Zuchrinata, Farid A." userId="2ef738f1-ee74-4f27-a45a-2ef27cd6eb40" providerId="ADAL" clId="{1753118E-AA60-420F-A5E3-AFAD1D983AA1}" dt="2022-05-06T21:16:48.169" v="591" actId="478"/>
          <ac:spMkLst>
            <pc:docMk/>
            <pc:sldMk cId="1060694066" sldId="271"/>
            <ac:spMk id="4" creationId="{E8A5456B-3768-4080-8162-7A2FA4657D6A}"/>
          </ac:spMkLst>
        </pc:spChg>
        <pc:spChg chg="add del mod">
          <ac:chgData name="Zuchrinata, Farid A." userId="2ef738f1-ee74-4f27-a45a-2ef27cd6eb40" providerId="ADAL" clId="{1753118E-AA60-420F-A5E3-AFAD1D983AA1}" dt="2022-05-06T21:20:25.549" v="658" actId="478"/>
          <ac:spMkLst>
            <pc:docMk/>
            <pc:sldMk cId="1060694066" sldId="271"/>
            <ac:spMk id="7" creationId="{CC604447-92BE-4C97-8B40-BD0F7E42F21C}"/>
          </ac:spMkLst>
        </pc:spChg>
        <pc:picChg chg="add del">
          <ac:chgData name="Zuchrinata, Farid A." userId="2ef738f1-ee74-4f27-a45a-2ef27cd6eb40" providerId="ADAL" clId="{1753118E-AA60-420F-A5E3-AFAD1D983AA1}" dt="2022-05-06T21:18:40.884" v="622" actId="478"/>
          <ac:picMkLst>
            <pc:docMk/>
            <pc:sldMk cId="1060694066" sldId="271"/>
            <ac:picMk id="6" creationId="{A2DE36D9-1C70-A775-389A-6B1C9A0C48EF}"/>
          </ac:picMkLst>
        </pc:picChg>
        <pc:picChg chg="del">
          <ac:chgData name="Zuchrinata, Farid A." userId="2ef738f1-ee74-4f27-a45a-2ef27cd6eb40" providerId="ADAL" clId="{1753118E-AA60-420F-A5E3-AFAD1D983AA1}" dt="2022-05-06T21:16:49.373" v="592" actId="478"/>
          <ac:picMkLst>
            <pc:docMk/>
            <pc:sldMk cId="1060694066" sldId="271"/>
            <ac:picMk id="10" creationId="{3C897B58-F712-C0E4-1EC3-105FC2B80FF7}"/>
          </ac:picMkLst>
        </pc:picChg>
        <pc:picChg chg="add mod">
          <ac:chgData name="Zuchrinata, Farid A." userId="2ef738f1-ee74-4f27-a45a-2ef27cd6eb40" providerId="ADAL" clId="{1753118E-AA60-420F-A5E3-AFAD1D983AA1}" dt="2022-05-06T21:17:06.849" v="598" actId="1076"/>
          <ac:picMkLst>
            <pc:docMk/>
            <pc:sldMk cId="1060694066" sldId="271"/>
            <ac:picMk id="2050" creationId="{2F50111F-A427-4A47-98C7-3665E5BD104A}"/>
          </ac:picMkLst>
        </pc:picChg>
        <pc:picChg chg="add mod">
          <ac:chgData name="Zuchrinata, Farid A." userId="2ef738f1-ee74-4f27-a45a-2ef27cd6eb40" providerId="ADAL" clId="{1753118E-AA60-420F-A5E3-AFAD1D983AA1}" dt="2022-05-06T21:18:49.777" v="626" actId="1076"/>
          <ac:picMkLst>
            <pc:docMk/>
            <pc:sldMk cId="1060694066" sldId="271"/>
            <ac:picMk id="2052" creationId="{C3C1DF10-8961-4B4B-8392-9F7FA9C44A68}"/>
          </ac:picMkLst>
        </pc:picChg>
      </pc:sldChg>
      <pc:sldChg chg="addSp delSp modSp mod modNotesTx">
        <pc:chgData name="Zuchrinata, Farid A." userId="2ef738f1-ee74-4f27-a45a-2ef27cd6eb40" providerId="ADAL" clId="{1753118E-AA60-420F-A5E3-AFAD1D983AA1}" dt="2022-05-06T22:06:32.665" v="1414" actId="20577"/>
        <pc:sldMkLst>
          <pc:docMk/>
          <pc:sldMk cId="2874878830" sldId="272"/>
        </pc:sldMkLst>
        <pc:spChg chg="del mod">
          <ac:chgData name="Zuchrinata, Farid A." userId="2ef738f1-ee74-4f27-a45a-2ef27cd6eb40" providerId="ADAL" clId="{1753118E-AA60-420F-A5E3-AFAD1D983AA1}" dt="2022-05-06T19:04:38.770" v="192" actId="478"/>
          <ac:spMkLst>
            <pc:docMk/>
            <pc:sldMk cId="2874878830" sldId="272"/>
            <ac:spMk id="2" creationId="{45317360-B92C-2982-F323-829653B9F9E6}"/>
          </ac:spMkLst>
        </pc:spChg>
        <pc:spChg chg="add del mod">
          <ac:chgData name="Zuchrinata, Farid A." userId="2ef738f1-ee74-4f27-a45a-2ef27cd6eb40" providerId="ADAL" clId="{1753118E-AA60-420F-A5E3-AFAD1D983AA1}" dt="2022-05-06T19:04:41.706" v="197" actId="478"/>
          <ac:spMkLst>
            <pc:docMk/>
            <pc:sldMk cId="2874878830" sldId="272"/>
            <ac:spMk id="4" creationId="{308B6D42-FA97-4291-A530-B63B96E04FE7}"/>
          </ac:spMkLst>
        </pc:spChg>
        <pc:spChg chg="add del mod">
          <ac:chgData name="Zuchrinata, Farid A." userId="2ef738f1-ee74-4f27-a45a-2ef27cd6eb40" providerId="ADAL" clId="{1753118E-AA60-420F-A5E3-AFAD1D983AA1}" dt="2022-05-06T19:04:37.740" v="191"/>
          <ac:spMkLst>
            <pc:docMk/>
            <pc:sldMk cId="2874878830" sldId="272"/>
            <ac:spMk id="5" creationId="{563382BA-3A22-4F99-BD9F-0538660D1AE2}"/>
          </ac:spMkLst>
        </pc:spChg>
        <pc:spChg chg="add del mod">
          <ac:chgData name="Zuchrinata, Farid A." userId="2ef738f1-ee74-4f27-a45a-2ef27cd6eb40" providerId="ADAL" clId="{1753118E-AA60-420F-A5E3-AFAD1D983AA1}" dt="2022-05-06T19:04:40.199" v="196"/>
          <ac:spMkLst>
            <pc:docMk/>
            <pc:sldMk cId="2874878830" sldId="272"/>
            <ac:spMk id="8" creationId="{2AFC62AA-5A97-4E04-881F-CCAE1844191C}"/>
          </ac:spMkLst>
        </pc:spChg>
        <pc:spChg chg="add mod">
          <ac:chgData name="Zuchrinata, Farid A." userId="2ef738f1-ee74-4f27-a45a-2ef27cd6eb40" providerId="ADAL" clId="{1753118E-AA60-420F-A5E3-AFAD1D983AA1}" dt="2022-05-06T19:04:41.898" v="198"/>
          <ac:spMkLst>
            <pc:docMk/>
            <pc:sldMk cId="2874878830" sldId="272"/>
            <ac:spMk id="9" creationId="{54A783FA-3051-4A3D-9C8C-9836B18B6B38}"/>
          </ac:spMkLst>
        </pc:spChg>
        <pc:picChg chg="add mod">
          <ac:chgData name="Zuchrinata, Farid A." userId="2ef738f1-ee74-4f27-a45a-2ef27cd6eb40" providerId="ADAL" clId="{1753118E-AA60-420F-A5E3-AFAD1D983AA1}" dt="2022-05-06T21:06:24.435" v="338" actId="1076"/>
          <ac:picMkLst>
            <pc:docMk/>
            <pc:sldMk cId="2874878830" sldId="272"/>
            <ac:picMk id="1026" creationId="{03BBB2DA-BB9E-4385-B499-762CA59C8673}"/>
          </ac:picMkLst>
        </pc:picChg>
        <pc:picChg chg="add mod">
          <ac:chgData name="Zuchrinata, Farid A." userId="2ef738f1-ee74-4f27-a45a-2ef27cd6eb40" providerId="ADAL" clId="{1753118E-AA60-420F-A5E3-AFAD1D983AA1}" dt="2022-05-06T21:14:07.526" v="520" actId="1076"/>
          <ac:picMkLst>
            <pc:docMk/>
            <pc:sldMk cId="2874878830" sldId="272"/>
            <ac:picMk id="1028" creationId="{0904A093-967A-4AEC-ABEB-66C8AD1B9491}"/>
          </ac:picMkLst>
        </pc:picChg>
        <pc:picChg chg="del">
          <ac:chgData name="Zuchrinata, Farid A." userId="2ef738f1-ee74-4f27-a45a-2ef27cd6eb40" providerId="ADAL" clId="{1753118E-AA60-420F-A5E3-AFAD1D983AA1}" dt="2022-05-06T21:13:26.291" v="510" actId="478"/>
          <ac:picMkLst>
            <pc:docMk/>
            <pc:sldMk cId="2874878830" sldId="272"/>
            <ac:picMk id="3074" creationId="{DBFCA3BB-C809-250C-0AAA-2D846CFE4F19}"/>
          </ac:picMkLst>
        </pc:picChg>
        <pc:picChg chg="del">
          <ac:chgData name="Zuchrinata, Farid A." userId="2ef738f1-ee74-4f27-a45a-2ef27cd6eb40" providerId="ADAL" clId="{1753118E-AA60-420F-A5E3-AFAD1D983AA1}" dt="2022-05-06T21:06:18.781" v="334" actId="478"/>
          <ac:picMkLst>
            <pc:docMk/>
            <pc:sldMk cId="2874878830" sldId="272"/>
            <ac:picMk id="3078" creationId="{AABC9CA3-585C-A8BE-71EF-B36D07C78345}"/>
          </ac:picMkLst>
        </pc:picChg>
      </pc:sldChg>
      <pc:sldMasterChg chg="delSldLayout">
        <pc:chgData name="Zuchrinata, Farid A." userId="2ef738f1-ee74-4f27-a45a-2ef27cd6eb40" providerId="ADAL" clId="{1753118E-AA60-420F-A5E3-AFAD1D983AA1}" dt="2022-05-06T19:39:45.307" v="331" actId="47"/>
        <pc:sldMasterMkLst>
          <pc:docMk/>
          <pc:sldMasterMk cId="0" sldId="2147483667"/>
        </pc:sldMasterMkLst>
        <pc:sldLayoutChg chg="del">
          <pc:chgData name="Zuchrinata, Farid A." userId="2ef738f1-ee74-4f27-a45a-2ef27cd6eb40" providerId="ADAL" clId="{1753118E-AA60-420F-A5E3-AFAD1D983AA1}" dt="2022-05-06T19:39:43.752" v="330" actId="47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Zuchrinata, Farid A." userId="2ef738f1-ee74-4f27-a45a-2ef27cd6eb40" providerId="ADAL" clId="{1753118E-AA60-420F-A5E3-AFAD1D983AA1}" dt="2022-05-06T19:39:45.307" v="331" actId="47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wire.com/north-america/physical-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atlas.com/geography/political-and-physical-map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 err="1">
                <a:solidFill>
                  <a:srgbClr val="242424"/>
                </a:solidFill>
                <a:effectLst/>
                <a:latin typeface="-apple-system"/>
              </a:rPr>
              <a:t>Milbrath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, C. (1998).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5 Talented girl, Age 8. Mixed viewpoint drawing. 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[Image]. ResearchGate. Retrieved May 6, 2022, from https://www.researchgate.net/figure/Talented-girl-Age-8-Mixed-viewpoint-drawing-Source-Constance-Milbraths-collection_fig4_264311070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9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8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BenjaminMiller2651.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474747"/>
                </a:solidFill>
                <a:effectLst/>
                <a:latin typeface="lato" panose="020F0502020204030203" pitchFamily="34" charset="0"/>
              </a:rPr>
              <a:t>A cute young girl holding a blank sign 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[Photograph]. </a:t>
            </a:r>
            <a:r>
              <a:rPr lang="en-US" sz="11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Freerange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[May 6, 2022] from https://freerangestock.com/photos/32174/a-cute-young-girl-holding-a-blank-sign.html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Haskins. P.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212124"/>
                </a:solidFill>
                <a:effectLst/>
                <a:latin typeface="Proxima Nova"/>
              </a:rPr>
              <a:t>purple cat tote back</a:t>
            </a:r>
            <a:r>
              <a:rPr lang="en-US" b="1" i="0" dirty="0">
                <a:solidFill>
                  <a:srgbClr val="212124"/>
                </a:solidFill>
                <a:effectLst/>
                <a:latin typeface="Proxima Nova"/>
              </a:rPr>
              <a:t> 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[Image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  <a:r>
              <a:rPr lang="en-US" sz="11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flickr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May 6, 2022, from https://www.flickr.com/photos/23085888@N00/4385607968</a:t>
            </a:r>
          </a:p>
        </p:txBody>
      </p:sp>
    </p:spTree>
    <p:extLst>
      <p:ext uri="{BB962C8B-B14F-4D97-AF65-F5344CB8AC3E}">
        <p14:creationId xmlns:p14="http://schemas.microsoft.com/office/powerpoint/2010/main" val="202994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Haikubeeyatch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How does Ghostwriting Work? 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[Image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Ghost Words Inc. Retrieved May 6, 2022, fromhttps://ghostwordsinc.com/2015/08/19/how-does-ghostwriting-work/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Jwslubbock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Using the Commons Uploader app 2.jpg 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[Cropped Image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Wikimedia Commons. Retrieved May 6, 2022, from https://commons.wikimedia.org/wiki/File:Using_the_Commons_Uploader_app_2.jpg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Olivo, M.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Compass.svg</a:t>
            </a:r>
            <a:r>
              <a:rPr lang="en-US" b="0" i="0" dirty="0">
                <a:solidFill>
                  <a:srgbClr val="474747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[Image]. Wikimedia Commons. Retrieved May 6, 2022, from https://commons.wikimedia.org/wiki/File:Compass.svg</a:t>
            </a:r>
          </a:p>
          <a:p>
            <a:pPr algn="l"/>
            <a:r>
              <a:rPr lang="en-US" sz="11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Sazonova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</a:t>
            </a:r>
            <a:r>
              <a:rPr lang="en-US" b="0" i="0" dirty="0">
                <a:solidFill>
                  <a:srgbClr val="7F7F7F"/>
                </a:solidFill>
                <a:effectLst/>
                <a:latin typeface="PlusJakartaSans"/>
              </a:rPr>
              <a:t>Person Holding Map Inside Vehiclehttps://www.pexels.com/photo/person-holding-map-inside-vehicle-2705756/</a:t>
            </a:r>
            <a:r>
              <a:rPr lang="en-US" b="1" i="0" dirty="0">
                <a:solidFill>
                  <a:srgbClr val="7F7F7F"/>
                </a:solidFill>
                <a:effectLst/>
                <a:latin typeface="PlusJakartaSans"/>
              </a:rPr>
              <a:t> </a:t>
            </a:r>
            <a:r>
              <a:rPr lang="en-US" sz="1100" b="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[Image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  <a:r>
              <a:rPr lang="en-US" sz="11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Unsplash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May 6, 2022, from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sng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Physical Map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 a map that focuses on land features such as mountains and bodies of water.</a:t>
            </a:r>
            <a:endParaRPr lang="en-US" dirty="0">
              <a:effectLst/>
            </a:endParaRPr>
          </a:p>
          <a:p>
            <a:r>
              <a:rPr lang="en-US" sz="1100" b="1" i="0" u="sng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Political Map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 a map that focuses on borders between cities, states, or countries.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Mapswire</a:t>
            </a:r>
            <a:r>
              <a:rPr lang="en-US" sz="18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(2019). Free Physical Maps of North America [Image]. </a:t>
            </a:r>
            <a:r>
              <a:rPr lang="en-US" sz="18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Mapswire</a:t>
            </a:r>
            <a:r>
              <a:rPr lang="en-US" sz="18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0" u="none" strike="noStrike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https://mapswire.com/north-america/physical-</a:t>
            </a:r>
            <a:r>
              <a:rPr lang="en-US" sz="18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Wapcaplet</a:t>
            </a:r>
            <a:r>
              <a:rPr lang="en-US" sz="18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Map of USA with state </a:t>
            </a:r>
            <a:r>
              <a:rPr lang="en-US" sz="1800" i="0" dirty="0" err="1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names.svg</a:t>
            </a:r>
            <a:r>
              <a:rPr lang="en-US" sz="18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[Image]. Wikimedia Commons. Retrieved May 6, 2022, from https://commons.wikimedia.org/wiki/File:Map_of_USA_with_state_names.svg</a:t>
            </a:r>
            <a:endParaRPr lang="en-US" sz="1800" i="1" dirty="0">
              <a:solidFill>
                <a:srgbClr val="3E5C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6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World Atlas website to show examples and to answer student questions. Copy and paste the following link into your browser: https://www.worldatlas.com/geography/political-and-physical-map.html  </a:t>
            </a:r>
            <a:endParaRPr lang="en-US" dirty="0"/>
          </a:p>
          <a:p>
            <a:r>
              <a:rPr lang="en-US" dirty="0" err="1"/>
              <a:t>Misachi</a:t>
            </a:r>
            <a:r>
              <a:rPr lang="en-US" dirty="0"/>
              <a:t>, J. (2021). Political And Physical Map. World Atlas. </a:t>
            </a:r>
            <a:r>
              <a:rPr lang="en-US" dirty="0">
                <a:hlinkClick r:id="rId3"/>
              </a:rPr>
              <a:t>https://www.worldatlas.com/geography/political-and-physical-map.html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Caduser2003.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SolidShapes.png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[Image]. Wikimedia Commons. Retrieved May 6, 2022, from https://commons.wikimedia.org/wiki/File:SolidShapes.png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Amada44.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Similar-geometric-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shapes.svg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Linux Libertine"/>
                <a:cs typeface="Arial"/>
              </a:rPr>
              <a:t> </a:t>
            </a:r>
            <a:r>
              <a:rPr lang="en-US" sz="1100" i="0" dirty="0">
                <a:solidFill>
                  <a:srgbClr val="6262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[Image]. Wikimedia Commons. Retrieved May 6, 2022, from https://commons.wikimedia.org/wiki/File:Similar-geometric-shapes.svg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42424"/>
                </a:solidFill>
                <a:effectLst/>
                <a:latin typeface="-apple-system"/>
              </a:rPr>
              <a:t>Redrobsche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. (2018). Tree swing cartoon cololred1.svg [Illustration]. Wikimedia Commons. Retrieved May 6, 2022, from https://commons.wikimedia.org/wiki/File:Tree_swing_cartoon_colored1.svg</a:t>
            </a: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Horner, C. (2018). </a:t>
            </a:r>
            <a:r>
              <a:rPr lang="en-US" b="0" i="0" dirty="0">
                <a:solidFill>
                  <a:srgbClr val="FFFFFF"/>
                </a:solidFill>
                <a:effectLst/>
                <a:latin typeface="-apple-system"/>
              </a:rPr>
              <a:t>green leaf tree on gray stone during daytime 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[Photograph].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-apple-system"/>
              </a:rPr>
              <a:t>Unsplash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. Retrieved May 6, 2022, from https://unsplash.com/photos/czuYtHCuKBQ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flickr.com/photos/pattipics/43856079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flickr.com/photos/manicmaya/596293166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lvl="0"/>
            <a:r>
              <a:rPr lang="en-US" dirty="0"/>
              <a:t>Mapping My Little Piece </a:t>
            </a:r>
            <a:br>
              <a:rPr lang="en-US" dirty="0"/>
            </a:br>
            <a:r>
              <a:rPr lang="en-US" dirty="0"/>
              <a:t>of the World 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Creating and Using a Physical Map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21FD-A989-4F32-7F6C-A896916C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your home and neighborhood. </a:t>
            </a:r>
          </a:p>
        </p:txBody>
      </p:sp>
      <p:pic>
        <p:nvPicPr>
          <p:cNvPr id="1028" name="Picture 4" descr="5 Talented girl, Age 8. Mixed viewpoint drawing. Source: Constance... |  Download Scientific Diagram">
            <a:extLst>
              <a:ext uri="{FF2B5EF4-FFF2-40B4-BE49-F238E27FC236}">
                <a16:creationId xmlns:a16="http://schemas.microsoft.com/office/drawing/2014/main" id="{C32CAC97-DC21-2596-081F-39E1411E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9" y="1164497"/>
            <a:ext cx="2104410" cy="28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4BE49-9B22-31E6-5950-3FF8874FEBD5}"/>
              </a:ext>
            </a:extLst>
          </p:cNvPr>
          <p:cNvSpPr txBox="1"/>
          <p:nvPr/>
        </p:nvSpPr>
        <p:spPr>
          <a:xfrm>
            <a:off x="687615" y="1324598"/>
            <a:ext cx="5031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should you include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your sketch? </a:t>
            </a:r>
          </a:p>
        </p:txBody>
      </p:sp>
    </p:spTree>
    <p:extLst>
      <p:ext uri="{BB962C8B-B14F-4D97-AF65-F5344CB8AC3E}">
        <p14:creationId xmlns:p14="http://schemas.microsoft.com/office/powerpoint/2010/main" val="28801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98E80D-C547-3728-1D00-A5BCCFEA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rubric!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FC16F2-6B9C-CC92-39CA-AF4F9F6BD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73345"/>
              </p:ext>
            </p:extLst>
          </p:nvPr>
        </p:nvGraphicFramePr>
        <p:xfrm>
          <a:off x="1034916" y="1342442"/>
          <a:ext cx="7074168" cy="2653556"/>
        </p:xfrm>
        <a:graphic>
          <a:graphicData uri="http://schemas.openxmlformats.org/drawingml/2006/table">
            <a:tbl>
              <a:tblPr firstRow="1" firstCol="1" bandRow="1">
                <a:tableStyleId>{029C94B2-4291-4ED5-A50A-A03EC59F84B8}</a:tableStyleId>
              </a:tblPr>
              <a:tblGrid>
                <a:gridCol w="3196653">
                  <a:extLst>
                    <a:ext uri="{9D8B030D-6E8A-4147-A177-3AD203B41FA5}">
                      <a16:colId xmlns:a16="http://schemas.microsoft.com/office/drawing/2014/main" val="1405290048"/>
                    </a:ext>
                  </a:extLst>
                </a:gridCol>
                <a:gridCol w="1292263">
                  <a:extLst>
                    <a:ext uri="{9D8B030D-6E8A-4147-A177-3AD203B41FA5}">
                      <a16:colId xmlns:a16="http://schemas.microsoft.com/office/drawing/2014/main" val="891647170"/>
                    </a:ext>
                  </a:extLst>
                </a:gridCol>
                <a:gridCol w="1327718">
                  <a:extLst>
                    <a:ext uri="{9D8B030D-6E8A-4147-A177-3AD203B41FA5}">
                      <a16:colId xmlns:a16="http://schemas.microsoft.com/office/drawing/2014/main" val="3446976253"/>
                    </a:ext>
                  </a:extLst>
                </a:gridCol>
                <a:gridCol w="1257534">
                  <a:extLst>
                    <a:ext uri="{9D8B030D-6E8A-4147-A177-3AD203B41FA5}">
                      <a16:colId xmlns:a16="http://schemas.microsoft.com/office/drawing/2014/main" val="2420588055"/>
                    </a:ext>
                  </a:extLst>
                </a:gridCol>
              </a:tblGrid>
              <a:tr h="663389">
                <a:tc>
                  <a:txBody>
                    <a:bodyPr/>
                    <a:lstStyle/>
                    <a:p>
                      <a:pPr marL="0" marR="2184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 Physical Map Rubric</a:t>
                      </a:r>
                      <a:endParaRPr lang="en-US" sz="12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 Improvement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Fantastic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79793"/>
                  </a:ext>
                </a:extLst>
              </a:tr>
              <a:tr h="663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project is neat and complete.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243570"/>
                  </a:ext>
                </a:extLst>
              </a:tr>
              <a:tr h="663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project has land features that are realistic.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151178"/>
                  </a:ext>
                </a:extLst>
              </a:tr>
              <a:tr h="663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talk about the land features in my project in an understandable way.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62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19034" y="38325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63375" y="1543468"/>
            <a:ext cx="7772400" cy="259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indent="-457200">
              <a:spcBef>
                <a:spcPts val="0"/>
              </a:spcBef>
            </a:pPr>
            <a:r>
              <a:rPr lang="en-US" sz="2200" dirty="0"/>
              <a:t>Why are maps important to our everyday life?</a:t>
            </a:r>
          </a:p>
          <a:p>
            <a:pPr marL="55563" indent="0">
              <a:spcBef>
                <a:spcPts val="0"/>
              </a:spcBef>
              <a:buNone/>
            </a:pPr>
            <a:endParaRPr lang="en-US" sz="2200" dirty="0"/>
          </a:p>
          <a:p>
            <a:pPr marL="512763" indent="-457200">
              <a:spcBef>
                <a:spcPts val="0"/>
              </a:spcBef>
            </a:pPr>
            <a:r>
              <a:rPr lang="en-US" sz="2200" dirty="0"/>
              <a:t>Why is it important to be able to create a map of your neighborhood? </a:t>
            </a:r>
          </a:p>
          <a:p>
            <a:pPr marL="55563" indent="0">
              <a:spcBef>
                <a:spcPts val="0"/>
              </a:spcBef>
              <a:buNone/>
            </a:pPr>
            <a:endParaRPr lang="en-US" sz="2200" dirty="0"/>
          </a:p>
          <a:p>
            <a:pPr marL="512763" indent="-457200">
              <a:spcBef>
                <a:spcPts val="0"/>
              </a:spcBef>
            </a:pPr>
            <a:r>
              <a:rPr lang="en-US" sz="2200" dirty="0"/>
              <a:t>How could the parts of a physical map be useful when creating a map of your neighborhood? 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379277" y="44686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79277" y="1829715"/>
            <a:ext cx="813816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Describe the parts of a physical map. </a:t>
            </a:r>
          </a:p>
          <a:p>
            <a:pPr marL="398463" lvl="0" indent="-177800">
              <a:spcBef>
                <a:spcPts val="0"/>
              </a:spcBef>
              <a:buNone/>
            </a:pPr>
            <a:endParaRPr lang="en-US" dirty="0"/>
          </a:p>
          <a:p>
            <a:pPr marL="365760" indent="-457200">
              <a:spcBef>
                <a:spcPts val="0"/>
              </a:spcBef>
            </a:pPr>
            <a:r>
              <a:rPr lang="en-US" dirty="0"/>
              <a:t>Make a map of my home and neighborhood.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C59EF-5806-415D-91FB-D87126E00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16" y="812800"/>
            <a:ext cx="2539384" cy="3061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61C4E-8122-9D9E-08C9-459477CF707B}"/>
              </a:ext>
            </a:extLst>
          </p:cNvPr>
          <p:cNvSpPr txBox="1"/>
          <p:nvPr/>
        </p:nvSpPr>
        <p:spPr>
          <a:xfrm>
            <a:off x="1936911" y="2284721"/>
            <a:ext cx="153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in my Jackdaw Bag?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BBA042-34FE-65EB-7D9D-D4DCF50EC971}"/>
              </a:ext>
            </a:extLst>
          </p:cNvPr>
          <p:cNvSpPr txBox="1"/>
          <p:nvPr/>
        </p:nvSpPr>
        <p:spPr>
          <a:xfrm rot="10800000" flipV="1">
            <a:off x="4526280" y="9153321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flickr.com/photos/pattipics/4385607968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27" name="Picture 26" descr="A picture containing bag, accessory&#10;&#10;Description automatically generated">
            <a:extLst>
              <a:ext uri="{FF2B5EF4-FFF2-40B4-BE49-F238E27FC236}">
                <a16:creationId xmlns:a16="http://schemas.microsoft.com/office/drawing/2014/main" id="{9B1DA216-0180-A869-C45E-352E09A2F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72957" y="992017"/>
            <a:ext cx="2023011" cy="25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these items have in common? </a:t>
            </a:r>
            <a:endParaRPr dirty="0"/>
          </a:p>
        </p:txBody>
      </p:sp>
      <p:pic>
        <p:nvPicPr>
          <p:cNvPr id="30" name="Picture 29" descr="Text, letter&#10;&#10;Description automatically generated">
            <a:extLst>
              <a:ext uri="{FF2B5EF4-FFF2-40B4-BE49-F238E27FC236}">
                <a16:creationId xmlns:a16="http://schemas.microsoft.com/office/drawing/2014/main" id="{FE392411-4250-FF41-8A06-973A31BD8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2743" y="1237397"/>
            <a:ext cx="2674048" cy="178356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D5AB2AE-9205-4F79-B045-C08D1248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497"/>
            <a:ext cx="1307016" cy="15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C1D3AAE-A864-4134-840A-31AB11BE8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t="24555" r="38853" b="12216"/>
          <a:stretch/>
        </p:blipFill>
        <p:spPr bwMode="auto">
          <a:xfrm>
            <a:off x="1629635" y="2794686"/>
            <a:ext cx="1902702" cy="19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Person Holding Map Inside Vehicle Stock Photo">
            <a:extLst>
              <a:ext uri="{FF2B5EF4-FFF2-40B4-BE49-F238E27FC236}">
                <a16:creationId xmlns:a16="http://schemas.microsoft.com/office/drawing/2014/main" id="{6D4F3B2C-174A-41F8-8E0D-E4E8FB15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15" y="1657573"/>
            <a:ext cx="1955256" cy="29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10A8-8923-9B59-E778-95ADD89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4" y="250101"/>
            <a:ext cx="8096536" cy="507438"/>
          </a:xfrm>
        </p:spPr>
        <p:txBody>
          <a:bodyPr>
            <a:noAutofit/>
          </a:bodyPr>
          <a:lstStyle/>
          <a:p>
            <a:r>
              <a:rPr lang="en-US" sz="2400" dirty="0"/>
              <a:t>How are these two maps the same and how are they different?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BDAB-2919-EB49-174E-DCCE1FA1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419" y="847622"/>
            <a:ext cx="4038600" cy="3448256"/>
          </a:xfrm>
        </p:spPr>
        <p:txBody>
          <a:bodyPr/>
          <a:lstStyle/>
          <a:p>
            <a:r>
              <a:rPr lang="en-US" dirty="0"/>
              <a:t>Physical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AF3E4-6CD5-C558-DA15-6230D31ED9F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24867" y="847622"/>
            <a:ext cx="4561933" cy="3448256"/>
          </a:xfrm>
        </p:spPr>
        <p:txBody>
          <a:bodyPr/>
          <a:lstStyle/>
          <a:p>
            <a:r>
              <a:rPr lang="en-US" dirty="0"/>
              <a:t>Political Map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44E47-7530-4CC1-B758-2264EB17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4" y="1554869"/>
            <a:ext cx="3127229" cy="274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12532-EB07-4909-AD29-A7D6FF97E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67" y="1554869"/>
            <a:ext cx="4428869" cy="274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9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B7A00-D57A-366A-9001-2A387A3F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64024"/>
            <a:ext cx="8229600" cy="4279426"/>
          </a:xfrm>
        </p:spPr>
        <p:txBody>
          <a:bodyPr/>
          <a:lstStyle/>
          <a:p>
            <a:r>
              <a:rPr lang="en-US" dirty="0"/>
              <a:t>If you wanted to make a map of your neighborhood, which type of map would be the most suitable?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could the parts of a physical map be useful if you wanted to create a map of your neighborhood?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would you need to know in order to make a physical map of your neighborhood?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7360-B92C-2982-F323-829653B9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575"/>
            <a:ext cx="8327229" cy="946922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is 2-Dimensional? </a:t>
            </a:r>
            <a:br>
              <a:rPr lang="en-US" dirty="0"/>
            </a:br>
            <a:r>
              <a:rPr lang="en-US" dirty="0"/>
              <a:t>			 Which one is 3-Dimensional?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50111F-A427-4A47-98C7-3665E5BD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6" y="1535849"/>
            <a:ext cx="3831629" cy="28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3C1DF10-8961-4B4B-8392-9F7FA9C44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4" y="1502429"/>
            <a:ext cx="3864253" cy="26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A783FA-3051-4A3D-9C8C-9836B18B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575"/>
            <a:ext cx="8327229" cy="946922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is 2-Dimensional? </a:t>
            </a:r>
            <a:br>
              <a:rPr lang="en-US" dirty="0"/>
            </a:br>
            <a:r>
              <a:rPr lang="en-US" dirty="0"/>
              <a:t>			 Which one is 3-Dimensional?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BBB2DA-BB9E-4385-B499-762CA59C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7" y="1204804"/>
            <a:ext cx="2141591" cy="30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leaf tree on gray stone during daytime">
            <a:extLst>
              <a:ext uri="{FF2B5EF4-FFF2-40B4-BE49-F238E27FC236}">
                <a16:creationId xmlns:a16="http://schemas.microsoft.com/office/drawing/2014/main" id="{0904A093-967A-4AEC-ABEB-66C8AD1B9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0"/>
          <a:stretch/>
        </p:blipFill>
        <p:spPr bwMode="auto">
          <a:xfrm>
            <a:off x="4900398" y="1378866"/>
            <a:ext cx="2631972" cy="30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856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-apple-system</vt:lpstr>
      <vt:lpstr>Arial</vt:lpstr>
      <vt:lpstr>Calibri</vt:lpstr>
      <vt:lpstr>lato</vt:lpstr>
      <vt:lpstr>Linux Libertine</vt:lpstr>
      <vt:lpstr>Noto Sans Symbols</vt:lpstr>
      <vt:lpstr>PlusJakartaSans</vt:lpstr>
      <vt:lpstr>Proxima Nova</vt:lpstr>
      <vt:lpstr>Roboto</vt:lpstr>
      <vt:lpstr>LEARN theme</vt:lpstr>
      <vt:lpstr>LEARN theme</vt:lpstr>
      <vt:lpstr>Mapping My Little Piece  of the World </vt:lpstr>
      <vt:lpstr>Essential Questions</vt:lpstr>
      <vt:lpstr>Lesson Objectives</vt:lpstr>
      <vt:lpstr>PowerPoint Presentation</vt:lpstr>
      <vt:lpstr>What do these items have in common? </vt:lpstr>
      <vt:lpstr>How are these two maps the same and how are they different? </vt:lpstr>
      <vt:lpstr>PowerPoint Presentation</vt:lpstr>
      <vt:lpstr>Which one is 2-Dimensional?      Which one is 3-Dimensional? </vt:lpstr>
      <vt:lpstr>Which one is 2-Dimensional?      Which one is 3-Dimensional? </vt:lpstr>
      <vt:lpstr>Sketch your home and neighborhood. </vt:lpstr>
      <vt:lpstr>Let’s look at the rubric!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My Little Piece of the World</dc:title>
  <dc:creator>K20 Center</dc:creator>
  <cp:lastModifiedBy>Zuchrinata, Farid A.</cp:lastModifiedBy>
  <cp:revision>4</cp:revision>
  <dcterms:modified xsi:type="dcterms:W3CDTF">2022-05-12T18:44:13Z</dcterms:modified>
</cp:coreProperties>
</file>