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5"/>
      <p:bold r:id="rId16"/>
      <p:italic r:id="rId17"/>
      <p:bold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W6wyi9Uju65xmiEP3zQa8+yFu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>
                <a:latin typeface="Helvetica Neue"/>
                <a:ea typeface="Helvetica Neue"/>
                <a:cs typeface="Helvetica Neue"/>
                <a:sym typeface="Helvetica Neue"/>
              </a:rPr>
              <a:t>Do they notice any of</a:t>
            </a:r>
            <a:r>
              <a:rPr lang="en-US" i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i="1">
                <a:latin typeface="Helvetica Neue"/>
                <a:ea typeface="Helvetica Neue"/>
                <a:cs typeface="Helvetica Neue"/>
                <a:sym typeface="Helvetica Neue"/>
              </a:rPr>
              <a:t>the things they suggested that they could see at a circus?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6800369" y="106928"/>
            <a:ext cx="216255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</a:pPr>
            <a:r>
              <a:rPr lang="en-US"/>
              <a:t>Center 2</a:t>
            </a:r>
            <a:endParaRPr/>
          </a:p>
        </p:txBody>
      </p:sp>
      <p:pic>
        <p:nvPicPr>
          <p:cNvPr id="113" name="Google Shape;113;p27" descr="A yellow and white rectangular with black numbers and sta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0140" y="938511"/>
            <a:ext cx="2641600" cy="11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7" descr="A white rectangular sign with black numbers and sta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3524" y="2252865"/>
            <a:ext cx="26670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7" descr="A white sign with black numbers and stars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8924" y="3554519"/>
            <a:ext cx="26416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7" descr="A blue circles on a white background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54069" y="1002011"/>
            <a:ext cx="214630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 descr="A red circles on a white background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54069" y="2252865"/>
            <a:ext cx="218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7" descr="A red and blue circles in a grid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65599" y="3554519"/>
            <a:ext cx="2120900" cy="10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title"/>
          </p:nvPr>
        </p:nvSpPr>
        <p:spPr>
          <a:xfrm>
            <a:off x="250331" y="94006"/>
            <a:ext cx="4389175" cy="4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</a:pPr>
            <a:r>
              <a:rPr lang="en-US"/>
              <a:t>Show What You Know</a:t>
            </a:r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body" idx="1"/>
          </p:nvPr>
        </p:nvSpPr>
        <p:spPr>
          <a:xfrm>
            <a:off x="188962" y="735058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 saw 10 zebras sleeping at the circus. How could they have arrived? </a:t>
            </a:r>
            <a:endParaRPr/>
          </a:p>
        </p:txBody>
      </p:sp>
      <p:pic>
        <p:nvPicPr>
          <p:cNvPr id="125" name="Google Shape;125;p28" descr="A red and blue circl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295" y="1801716"/>
            <a:ext cx="21717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8" descr="A red and blue circles in a grid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295" y="3097358"/>
            <a:ext cx="2171700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8" descr="A red and blue circles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8400" y="1753260"/>
            <a:ext cx="21717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8" descr="A blue circles in a grid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9077" y="3160858"/>
            <a:ext cx="22225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8"/>
          <p:cNvSpPr txBox="1"/>
          <p:nvPr/>
        </p:nvSpPr>
        <p:spPr>
          <a:xfrm>
            <a:off x="6136529" y="1678978"/>
            <a:ext cx="227679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4+6=10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5+5= 10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6+4= 10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1+9= 10</a:t>
            </a:r>
            <a:endParaRPr/>
          </a:p>
        </p:txBody>
      </p:sp>
      <p:sp>
        <p:nvSpPr>
          <p:cNvPr id="130" name="Google Shape;130;p28"/>
          <p:cNvSpPr txBox="1"/>
          <p:nvPr/>
        </p:nvSpPr>
        <p:spPr>
          <a:xfrm>
            <a:off x="5864924" y="3210354"/>
            <a:ext cx="29690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there any more combinations?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5989626" y="1925"/>
            <a:ext cx="306360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</a:pPr>
            <a:r>
              <a:rPr lang="en-US"/>
              <a:t>More stories</a:t>
            </a:r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471250" y="574625"/>
            <a:ext cx="8520600" cy="4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 saw seven tigers eating meat.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 saw 10 elephants balancing balls with their trunks.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 saw one acrobat swinging on a rope.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 saw four clowns trip over their shoes.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 saw eight seals dancing in a circle.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 saw six horses prancing onto the stage.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 saw five giraffes wearing fancy blankets.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Making Ten With The Circus</a:t>
            </a:r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445604" y="2719420"/>
            <a:ext cx="8252792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457200" marR="34289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Composing and Decomposing Numbers From One to Ten</a:t>
            </a:r>
            <a:endParaRPr sz="2500"/>
          </a:p>
          <a:p>
            <a:pPr marL="457200" marR="34289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355424" y="224226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355424" y="1889590"/>
            <a:ext cx="8389944" cy="150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3200"/>
              <a:t>What are the different ways to make a number?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3200"/>
              <a:t> 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457200" y="98142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What might you see at a circus? </a:t>
            </a:r>
            <a:endParaRPr/>
          </a:p>
        </p:txBody>
      </p:sp>
      <p:pic>
        <p:nvPicPr>
          <p:cNvPr id="68" name="Google Shape;68;p22" descr="Circus Ten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6995" y="528066"/>
            <a:ext cx="1133395" cy="113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238505" y="831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</a:pPr>
            <a:r>
              <a:rPr lang="en-US"/>
              <a:t>What do you Notice? </a:t>
            </a:r>
            <a:endParaRPr/>
          </a:p>
        </p:txBody>
      </p:sp>
      <p:pic>
        <p:nvPicPr>
          <p:cNvPr id="74" name="Google Shape;7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334" y="1017726"/>
            <a:ext cx="6039651" cy="3756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3" descr="Animals on Boar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084" y="369993"/>
            <a:ext cx="8089985" cy="4570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311699" y="268767"/>
            <a:ext cx="8520600" cy="95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</a:pPr>
            <a:r>
              <a:rPr lang="en-US"/>
              <a:t>Compose: Put together             </a:t>
            </a:r>
            <a:r>
              <a:rPr lang="en-US" sz="4800"/>
              <a:t>2+ 4 </a:t>
            </a:r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400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400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4000"/>
          </a:p>
        </p:txBody>
      </p:sp>
      <p:pic>
        <p:nvPicPr>
          <p:cNvPr id="86" name="Google Shape;86;p24" descr="A red blue and white circl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730" y="1293132"/>
            <a:ext cx="7014753" cy="3135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311700" y="22987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</a:pPr>
            <a:r>
              <a:rPr lang="en-US"/>
              <a:t>Decompose: Take apart              </a:t>
            </a:r>
            <a:r>
              <a:rPr lang="en-US" sz="5400"/>
              <a:t>5 </a:t>
            </a:r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/>
              <a:t>5 can be 1 + 4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588645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4400"/>
              <a:t>	or	</a:t>
            </a:r>
            <a:endParaRPr/>
          </a:p>
          <a:p>
            <a:pPr marL="588645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sz="4400"/>
          </a:p>
          <a:p>
            <a:pPr marL="1314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/>
              <a:t>5 can be 3 +2 </a:t>
            </a:r>
            <a:endParaRPr/>
          </a:p>
        </p:txBody>
      </p:sp>
      <p:pic>
        <p:nvPicPr>
          <p:cNvPr id="93" name="Google Shape;93;p25" descr="A red circles on a white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7267" y="1152475"/>
            <a:ext cx="3927607" cy="159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5" descr="A red blue and white circle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4844" y="3014734"/>
            <a:ext cx="3927607" cy="1952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7061626" y="183767"/>
            <a:ext cx="188593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</a:pPr>
            <a:r>
              <a:rPr lang="en-US"/>
              <a:t>Center 1 </a:t>
            </a:r>
            <a:endParaRPr/>
          </a:p>
        </p:txBody>
      </p:sp>
      <p:pic>
        <p:nvPicPr>
          <p:cNvPr id="100" name="Google Shape;100;p26" descr="A red and white striped tent with flag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130" y="46427"/>
            <a:ext cx="5071461" cy="463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6" descr="A cartoon tiger sitting on a circus ring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130" y="3685932"/>
            <a:ext cx="1371600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6" descr="A cartoon tiger sitting on a circus ring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9181" y="3741283"/>
            <a:ext cx="1323575" cy="129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6" descr="A cartoon elephant standing on a ball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9167" y="3616399"/>
            <a:ext cx="14351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6" descr="A black and white rectangular object with black lines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6309466" y="1027119"/>
            <a:ext cx="2016048" cy="350617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/>
          <p:nvPr/>
        </p:nvSpPr>
        <p:spPr>
          <a:xfrm>
            <a:off x="5632397" y="2020901"/>
            <a:ext cx="615887" cy="658426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5C4E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6"/>
          <p:cNvSpPr/>
          <p:nvPr/>
        </p:nvSpPr>
        <p:spPr>
          <a:xfrm>
            <a:off x="6303752" y="2033091"/>
            <a:ext cx="615887" cy="658426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5C4E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6"/>
          <p:cNvSpPr/>
          <p:nvPr/>
        </p:nvSpPr>
        <p:spPr>
          <a:xfrm>
            <a:off x="7009546" y="2033091"/>
            <a:ext cx="615887" cy="658426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5C4E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On-screen Show (16:9)</PresentationFormat>
  <Paragraphs>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Helvetica Neue</vt:lpstr>
      <vt:lpstr>Calibri</vt:lpstr>
      <vt:lpstr>Constantia</vt:lpstr>
      <vt:lpstr>LEARN theme</vt:lpstr>
      <vt:lpstr>PowerPoint Presentation</vt:lpstr>
      <vt:lpstr>Making Ten With The Circus</vt:lpstr>
      <vt:lpstr>Essential Questions</vt:lpstr>
      <vt:lpstr>What might you see at a circus? </vt:lpstr>
      <vt:lpstr>What do you Notice? </vt:lpstr>
      <vt:lpstr>PowerPoint Presentation</vt:lpstr>
      <vt:lpstr>Compose: Put together             2+ 4 </vt:lpstr>
      <vt:lpstr>Decompose: Take apart              5 </vt:lpstr>
      <vt:lpstr>Center 1 </vt:lpstr>
      <vt:lpstr>Center 2</vt:lpstr>
      <vt:lpstr>Show What You Know</vt:lpstr>
      <vt:lpstr>More stories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McLeod Porter, Delma</dc:creator>
  <cp:lastModifiedBy>McLeod Porter, Delma</cp:lastModifiedBy>
  <cp:revision>1</cp:revision>
  <dcterms:modified xsi:type="dcterms:W3CDTF">2025-05-02T14:46:39Z</dcterms:modified>
</cp:coreProperties>
</file>