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2b2d367ce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42b2d367ce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2b2d367ce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2b2d367ce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42b2d367c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42b2d367c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42b2d367ce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42b2d367c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2b2d367ce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42b2d367ce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42b2d367ce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42b2d367ce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rtl="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 1">
  <p:cSld name="Strategy v1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rtl="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79" name="Google Shape;79;p19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 2">
  <p:cSld name="Strategy v1_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rtl="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84" name="Google Shape;84;p20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9" l="34180" r="32616" t="21570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90" name="Google Shape;90;p21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Read each of the statements around the room.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Choose one of the statements that you are </a:t>
            </a:r>
            <a:r>
              <a:rPr b="1" i="1" lang="en"/>
              <a:t>most</a:t>
            </a:r>
            <a:r>
              <a:rPr lang="en"/>
              <a:t> attracted to.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Discuss your reasons with the others gathered around your statement.</a:t>
            </a:r>
            <a:endParaRPr/>
          </a:p>
        </p:txBody>
      </p:sp>
      <p:pic>
        <p:nvPicPr>
          <p:cNvPr descr="Logo, icon&#10;&#10;Description automatically generated" id="91" name="Google Shape;9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96406" y="1164651"/>
            <a:ext cx="2403019" cy="300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97" name="Google Shape;97;p22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Move to a different statement that repels you.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Discuss with others in your group why you felt repelled by that statement.</a:t>
            </a:r>
            <a:endParaRPr/>
          </a:p>
        </p:txBody>
      </p:sp>
      <p:pic>
        <p:nvPicPr>
          <p:cNvPr descr="Logo, icon&#10;&#10;Description automatically generated" id="98" name="Google Shape;9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96406" y="1164651"/>
            <a:ext cx="2403019" cy="300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Diplomacy is the art of saying 'Nice doggie' until you can find a rock.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3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Franklin Rodman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11" name="Google Shape;111;p24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War is failure of diplomacy.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4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John Dingell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18" name="Google Shape;118;p25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Speak softly and carry a big stick; you will go far.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President Theodore Roosevelt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America has no permanent friends or enemies, only interests.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Henry Kissinger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