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5"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0AF64-890B-4799-B0D1-69B4951931BA}" v="6" dt="2022-07-14T20:16:37.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26" d="100"/>
          <a:sy n="226" d="100"/>
        </p:scale>
        <p:origin x="36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1870AF64-890B-4799-B0D1-69B4951931BA}"/>
    <pc:docChg chg="undo custSel addSld delSld modSld">
      <pc:chgData name="Peters, Daniella M." userId="87fb469b-cd7a-4b12-a1ae-bba5f0610088" providerId="ADAL" clId="{1870AF64-890B-4799-B0D1-69B4951931BA}" dt="2022-07-14T20:18:33.624" v="459" actId="20577"/>
      <pc:docMkLst>
        <pc:docMk/>
      </pc:docMkLst>
      <pc:sldChg chg="modSp mod">
        <pc:chgData name="Peters, Daniella M." userId="87fb469b-cd7a-4b12-a1ae-bba5f0610088" providerId="ADAL" clId="{1870AF64-890B-4799-B0D1-69B4951931BA}" dt="2022-07-14T19:28:45.870" v="34" actId="20577"/>
        <pc:sldMkLst>
          <pc:docMk/>
          <pc:sldMk cId="0" sldId="257"/>
        </pc:sldMkLst>
        <pc:spChg chg="mod">
          <ac:chgData name="Peters, Daniella M." userId="87fb469b-cd7a-4b12-a1ae-bba5f0610088" providerId="ADAL" clId="{1870AF64-890B-4799-B0D1-69B4951931BA}" dt="2022-07-14T19:28:34.392" v="25" actId="20577"/>
          <ac:spMkLst>
            <pc:docMk/>
            <pc:sldMk cId="0" sldId="257"/>
            <ac:spMk id="110" creationId="{00000000-0000-0000-0000-000000000000}"/>
          </ac:spMkLst>
        </pc:spChg>
        <pc:spChg chg="mod">
          <ac:chgData name="Peters, Daniella M." userId="87fb469b-cd7a-4b12-a1ae-bba5f0610088" providerId="ADAL" clId="{1870AF64-890B-4799-B0D1-69B4951931BA}" dt="2022-07-14T19:28:45.870" v="34" actId="20577"/>
          <ac:spMkLst>
            <pc:docMk/>
            <pc:sldMk cId="0" sldId="257"/>
            <ac:spMk id="111" creationId="{00000000-0000-0000-0000-000000000000}"/>
          </ac:spMkLst>
        </pc:spChg>
      </pc:sldChg>
      <pc:sldChg chg="modSp mod">
        <pc:chgData name="Peters, Daniella M." userId="87fb469b-cd7a-4b12-a1ae-bba5f0610088" providerId="ADAL" clId="{1870AF64-890B-4799-B0D1-69B4951931BA}" dt="2022-07-14T19:29:42.972" v="41" actId="20577"/>
        <pc:sldMkLst>
          <pc:docMk/>
          <pc:sldMk cId="0" sldId="258"/>
        </pc:sldMkLst>
        <pc:spChg chg="mod">
          <ac:chgData name="Peters, Daniella M." userId="87fb469b-cd7a-4b12-a1ae-bba5f0610088" providerId="ADAL" clId="{1870AF64-890B-4799-B0D1-69B4951931BA}" dt="2022-07-14T19:29:42.972" v="41" actId="20577"/>
          <ac:spMkLst>
            <pc:docMk/>
            <pc:sldMk cId="0" sldId="258"/>
            <ac:spMk id="116" creationId="{00000000-0000-0000-0000-000000000000}"/>
          </ac:spMkLst>
        </pc:spChg>
        <pc:spChg chg="mod">
          <ac:chgData name="Peters, Daniella M." userId="87fb469b-cd7a-4b12-a1ae-bba5f0610088" providerId="ADAL" clId="{1870AF64-890B-4799-B0D1-69B4951931BA}" dt="2022-07-14T19:29:37.044" v="40" actId="20577"/>
          <ac:spMkLst>
            <pc:docMk/>
            <pc:sldMk cId="0" sldId="258"/>
            <ac:spMk id="117" creationId="{00000000-0000-0000-0000-000000000000}"/>
          </ac:spMkLst>
        </pc:spChg>
      </pc:sldChg>
      <pc:sldChg chg="modSp mod">
        <pc:chgData name="Peters, Daniella M." userId="87fb469b-cd7a-4b12-a1ae-bba5f0610088" providerId="ADAL" clId="{1870AF64-890B-4799-B0D1-69B4951931BA}" dt="2022-07-14T19:33:39.239" v="92" actId="20577"/>
        <pc:sldMkLst>
          <pc:docMk/>
          <pc:sldMk cId="0" sldId="259"/>
        </pc:sldMkLst>
        <pc:spChg chg="mod">
          <ac:chgData name="Peters, Daniella M." userId="87fb469b-cd7a-4b12-a1ae-bba5f0610088" providerId="ADAL" clId="{1870AF64-890B-4799-B0D1-69B4951931BA}" dt="2022-07-14T19:30:36.793" v="82" actId="1035"/>
          <ac:spMkLst>
            <pc:docMk/>
            <pc:sldMk cId="0" sldId="259"/>
            <ac:spMk id="122" creationId="{00000000-0000-0000-0000-000000000000}"/>
          </ac:spMkLst>
        </pc:spChg>
        <pc:spChg chg="mod">
          <ac:chgData name="Peters, Daniella M." userId="87fb469b-cd7a-4b12-a1ae-bba5f0610088" providerId="ADAL" clId="{1870AF64-890B-4799-B0D1-69B4951931BA}" dt="2022-07-14T19:33:39.239" v="92" actId="20577"/>
          <ac:spMkLst>
            <pc:docMk/>
            <pc:sldMk cId="0" sldId="259"/>
            <ac:spMk id="123" creationId="{00000000-0000-0000-0000-000000000000}"/>
          </ac:spMkLst>
        </pc:spChg>
      </pc:sldChg>
      <pc:sldChg chg="modSp mod">
        <pc:chgData name="Peters, Daniella M." userId="87fb469b-cd7a-4b12-a1ae-bba5f0610088" providerId="ADAL" clId="{1870AF64-890B-4799-B0D1-69B4951931BA}" dt="2022-07-14T19:36:25.747" v="120" actId="1076"/>
        <pc:sldMkLst>
          <pc:docMk/>
          <pc:sldMk cId="0" sldId="260"/>
        </pc:sldMkLst>
        <pc:spChg chg="mod">
          <ac:chgData name="Peters, Daniella M." userId="87fb469b-cd7a-4b12-a1ae-bba5f0610088" providerId="ADAL" clId="{1870AF64-890B-4799-B0D1-69B4951931BA}" dt="2022-07-14T19:35:36.645" v="103" actId="2710"/>
          <ac:spMkLst>
            <pc:docMk/>
            <pc:sldMk cId="0" sldId="260"/>
            <ac:spMk id="129" creationId="{00000000-0000-0000-0000-000000000000}"/>
          </ac:spMkLst>
        </pc:spChg>
        <pc:picChg chg="mod">
          <ac:chgData name="Peters, Daniella M." userId="87fb469b-cd7a-4b12-a1ae-bba5f0610088" providerId="ADAL" clId="{1870AF64-890B-4799-B0D1-69B4951931BA}" dt="2022-07-14T19:36:25.747" v="120" actId="1076"/>
          <ac:picMkLst>
            <pc:docMk/>
            <pc:sldMk cId="0" sldId="260"/>
            <ac:picMk id="130" creationId="{00000000-0000-0000-0000-000000000000}"/>
          </ac:picMkLst>
        </pc:picChg>
      </pc:sldChg>
      <pc:sldChg chg="modSp mod">
        <pc:chgData name="Peters, Daniella M." userId="87fb469b-cd7a-4b12-a1ae-bba5f0610088" providerId="ADAL" clId="{1870AF64-890B-4799-B0D1-69B4951931BA}" dt="2022-07-14T19:36:53.057" v="144" actId="1036"/>
        <pc:sldMkLst>
          <pc:docMk/>
          <pc:sldMk cId="0" sldId="261"/>
        </pc:sldMkLst>
        <pc:picChg chg="mod">
          <ac:chgData name="Peters, Daniella M." userId="87fb469b-cd7a-4b12-a1ae-bba5f0610088" providerId="ADAL" clId="{1870AF64-890B-4799-B0D1-69B4951931BA}" dt="2022-07-14T19:36:53.057" v="144" actId="1036"/>
          <ac:picMkLst>
            <pc:docMk/>
            <pc:sldMk cId="0" sldId="261"/>
            <ac:picMk id="135" creationId="{00000000-0000-0000-0000-000000000000}"/>
          </ac:picMkLst>
        </pc:picChg>
      </pc:sldChg>
      <pc:sldChg chg="modSp mod">
        <pc:chgData name="Peters, Daniella M." userId="87fb469b-cd7a-4b12-a1ae-bba5f0610088" providerId="ADAL" clId="{1870AF64-890B-4799-B0D1-69B4951931BA}" dt="2022-07-14T19:49:25.018" v="174" actId="1035"/>
        <pc:sldMkLst>
          <pc:docMk/>
          <pc:sldMk cId="0" sldId="262"/>
        </pc:sldMkLst>
        <pc:spChg chg="mod">
          <ac:chgData name="Peters, Daniella M." userId="87fb469b-cd7a-4b12-a1ae-bba5f0610088" providerId="ADAL" clId="{1870AF64-890B-4799-B0D1-69B4951931BA}" dt="2022-07-14T19:49:25.018" v="174" actId="1035"/>
          <ac:spMkLst>
            <pc:docMk/>
            <pc:sldMk cId="0" sldId="262"/>
            <ac:spMk id="142" creationId="{00000000-0000-0000-0000-000000000000}"/>
          </ac:spMkLst>
        </pc:spChg>
        <pc:picChg chg="mod">
          <ac:chgData name="Peters, Daniella M." userId="87fb469b-cd7a-4b12-a1ae-bba5f0610088" providerId="ADAL" clId="{1870AF64-890B-4799-B0D1-69B4951931BA}" dt="2022-07-14T19:37:16.799" v="145" actId="1076"/>
          <ac:picMkLst>
            <pc:docMk/>
            <pc:sldMk cId="0" sldId="262"/>
            <ac:picMk id="143" creationId="{00000000-0000-0000-0000-000000000000}"/>
          </ac:picMkLst>
        </pc:picChg>
      </pc:sldChg>
      <pc:sldChg chg="modSp mod">
        <pc:chgData name="Peters, Daniella M." userId="87fb469b-cd7a-4b12-a1ae-bba5f0610088" providerId="ADAL" clId="{1870AF64-890B-4799-B0D1-69B4951931BA}" dt="2022-07-14T19:49:38.738" v="175" actId="12"/>
        <pc:sldMkLst>
          <pc:docMk/>
          <pc:sldMk cId="0" sldId="263"/>
        </pc:sldMkLst>
        <pc:spChg chg="mod">
          <ac:chgData name="Peters, Daniella M." userId="87fb469b-cd7a-4b12-a1ae-bba5f0610088" providerId="ADAL" clId="{1870AF64-890B-4799-B0D1-69B4951931BA}" dt="2022-07-14T19:49:38.738" v="175" actId="12"/>
          <ac:spMkLst>
            <pc:docMk/>
            <pc:sldMk cId="0" sldId="263"/>
            <ac:spMk id="149" creationId="{00000000-0000-0000-0000-000000000000}"/>
          </ac:spMkLst>
        </pc:spChg>
      </pc:sldChg>
      <pc:sldChg chg="modSp mod">
        <pc:chgData name="Peters, Daniella M." userId="87fb469b-cd7a-4b12-a1ae-bba5f0610088" providerId="ADAL" clId="{1870AF64-890B-4799-B0D1-69B4951931BA}" dt="2022-07-14T19:53:16.619" v="200" actId="1076"/>
        <pc:sldMkLst>
          <pc:docMk/>
          <pc:sldMk cId="0" sldId="264"/>
        </pc:sldMkLst>
        <pc:spChg chg="mod">
          <ac:chgData name="Peters, Daniella M." userId="87fb469b-cd7a-4b12-a1ae-bba5f0610088" providerId="ADAL" clId="{1870AF64-890B-4799-B0D1-69B4951931BA}" dt="2022-07-14T19:49:16.529" v="171" actId="1035"/>
          <ac:spMkLst>
            <pc:docMk/>
            <pc:sldMk cId="0" sldId="264"/>
            <ac:spMk id="154" creationId="{00000000-0000-0000-0000-000000000000}"/>
          </ac:spMkLst>
        </pc:spChg>
        <pc:picChg chg="mod">
          <ac:chgData name="Peters, Daniella M." userId="87fb469b-cd7a-4b12-a1ae-bba5f0610088" providerId="ADAL" clId="{1870AF64-890B-4799-B0D1-69B4951931BA}" dt="2022-07-14T19:53:16.619" v="200" actId="1076"/>
          <ac:picMkLst>
            <pc:docMk/>
            <pc:sldMk cId="0" sldId="264"/>
            <ac:picMk id="159" creationId="{00000000-0000-0000-0000-000000000000}"/>
          </ac:picMkLst>
        </pc:picChg>
      </pc:sldChg>
      <pc:sldChg chg="modSp mod">
        <pc:chgData name="Peters, Daniella M." userId="87fb469b-cd7a-4b12-a1ae-bba5f0610088" providerId="ADAL" clId="{1870AF64-890B-4799-B0D1-69B4951931BA}" dt="2022-07-14T19:55:10.121" v="217" actId="1036"/>
        <pc:sldMkLst>
          <pc:docMk/>
          <pc:sldMk cId="0" sldId="265"/>
        </pc:sldMkLst>
        <pc:spChg chg="mod">
          <ac:chgData name="Peters, Daniella M." userId="87fb469b-cd7a-4b12-a1ae-bba5f0610088" providerId="ADAL" clId="{1870AF64-890B-4799-B0D1-69B4951931BA}" dt="2022-07-14T19:55:10.121" v="217" actId="1036"/>
          <ac:spMkLst>
            <pc:docMk/>
            <pc:sldMk cId="0" sldId="265"/>
            <ac:spMk id="164" creationId="{00000000-0000-0000-0000-000000000000}"/>
          </ac:spMkLst>
        </pc:spChg>
        <pc:picChg chg="mod">
          <ac:chgData name="Peters, Daniella M." userId="87fb469b-cd7a-4b12-a1ae-bba5f0610088" providerId="ADAL" clId="{1870AF64-890B-4799-B0D1-69B4951931BA}" dt="2022-07-14T19:53:53.009" v="201" actId="1076"/>
          <ac:picMkLst>
            <pc:docMk/>
            <pc:sldMk cId="0" sldId="265"/>
            <ac:picMk id="166" creationId="{00000000-0000-0000-0000-000000000000}"/>
          </ac:picMkLst>
        </pc:picChg>
      </pc:sldChg>
      <pc:sldChg chg="modSp mod">
        <pc:chgData name="Peters, Daniella M." userId="87fb469b-cd7a-4b12-a1ae-bba5f0610088" providerId="ADAL" clId="{1870AF64-890B-4799-B0D1-69B4951931BA}" dt="2022-07-14T19:59:56.499" v="250" actId="20577"/>
        <pc:sldMkLst>
          <pc:docMk/>
          <pc:sldMk cId="0" sldId="266"/>
        </pc:sldMkLst>
        <pc:spChg chg="mod">
          <ac:chgData name="Peters, Daniella M." userId="87fb469b-cd7a-4b12-a1ae-bba5f0610088" providerId="ADAL" clId="{1870AF64-890B-4799-B0D1-69B4951931BA}" dt="2022-07-14T19:59:56.499" v="250" actId="20577"/>
          <ac:spMkLst>
            <pc:docMk/>
            <pc:sldMk cId="0" sldId="266"/>
            <ac:spMk id="171" creationId="{00000000-0000-0000-0000-000000000000}"/>
          </ac:spMkLst>
        </pc:spChg>
      </pc:sldChg>
      <pc:sldChg chg="modSp mod">
        <pc:chgData name="Peters, Daniella M." userId="87fb469b-cd7a-4b12-a1ae-bba5f0610088" providerId="ADAL" clId="{1870AF64-890B-4799-B0D1-69B4951931BA}" dt="2022-07-14T20:01:38.846" v="258" actId="20577"/>
        <pc:sldMkLst>
          <pc:docMk/>
          <pc:sldMk cId="0" sldId="267"/>
        </pc:sldMkLst>
        <pc:spChg chg="mod">
          <ac:chgData name="Peters, Daniella M." userId="87fb469b-cd7a-4b12-a1ae-bba5f0610088" providerId="ADAL" clId="{1870AF64-890B-4799-B0D1-69B4951931BA}" dt="2022-07-14T20:01:38.846" v="258" actId="20577"/>
          <ac:spMkLst>
            <pc:docMk/>
            <pc:sldMk cId="0" sldId="267"/>
            <ac:spMk id="177" creationId="{00000000-0000-0000-0000-000000000000}"/>
          </ac:spMkLst>
        </pc:spChg>
      </pc:sldChg>
      <pc:sldChg chg="addSp modSp mod">
        <pc:chgData name="Peters, Daniella M." userId="87fb469b-cd7a-4b12-a1ae-bba5f0610088" providerId="ADAL" clId="{1870AF64-890B-4799-B0D1-69B4951931BA}" dt="2022-07-14T20:03:24.195" v="266" actId="1076"/>
        <pc:sldMkLst>
          <pc:docMk/>
          <pc:sldMk cId="0" sldId="268"/>
        </pc:sldMkLst>
        <pc:spChg chg="mod">
          <ac:chgData name="Peters, Daniella M." userId="87fb469b-cd7a-4b12-a1ae-bba5f0610088" providerId="ADAL" clId="{1870AF64-890B-4799-B0D1-69B4951931BA}" dt="2022-07-14T20:02:54.894" v="263" actId="948"/>
          <ac:spMkLst>
            <pc:docMk/>
            <pc:sldMk cId="0" sldId="268"/>
            <ac:spMk id="183" creationId="{00000000-0000-0000-0000-000000000000}"/>
          </ac:spMkLst>
        </pc:spChg>
        <pc:grpChg chg="add mod">
          <ac:chgData name="Peters, Daniella M." userId="87fb469b-cd7a-4b12-a1ae-bba5f0610088" providerId="ADAL" clId="{1870AF64-890B-4799-B0D1-69B4951931BA}" dt="2022-07-14T20:03:24.195" v="266" actId="1076"/>
          <ac:grpSpMkLst>
            <pc:docMk/>
            <pc:sldMk cId="0" sldId="268"/>
            <ac:grpSpMk id="2" creationId="{4123F34D-262B-CA60-B6A6-FC590CF59659}"/>
          </ac:grpSpMkLst>
        </pc:grpChg>
        <pc:picChg chg="mod">
          <ac:chgData name="Peters, Daniella M." userId="87fb469b-cd7a-4b12-a1ae-bba5f0610088" providerId="ADAL" clId="{1870AF64-890B-4799-B0D1-69B4951931BA}" dt="2022-07-14T20:03:16.454" v="264" actId="164"/>
          <ac:picMkLst>
            <pc:docMk/>
            <pc:sldMk cId="0" sldId="268"/>
            <ac:picMk id="185" creationId="{00000000-0000-0000-0000-000000000000}"/>
          </ac:picMkLst>
        </pc:picChg>
        <pc:picChg chg="mod">
          <ac:chgData name="Peters, Daniella M." userId="87fb469b-cd7a-4b12-a1ae-bba5f0610088" providerId="ADAL" clId="{1870AF64-890B-4799-B0D1-69B4951931BA}" dt="2022-07-14T20:03:16.454" v="264" actId="164"/>
          <ac:picMkLst>
            <pc:docMk/>
            <pc:sldMk cId="0" sldId="268"/>
            <ac:picMk id="186" creationId="{00000000-0000-0000-0000-000000000000}"/>
          </ac:picMkLst>
        </pc:picChg>
      </pc:sldChg>
      <pc:sldChg chg="modSp mod">
        <pc:chgData name="Peters, Daniella M." userId="87fb469b-cd7a-4b12-a1ae-bba5f0610088" providerId="ADAL" clId="{1870AF64-890B-4799-B0D1-69B4951931BA}" dt="2022-07-14T20:03:48.975" v="267" actId="1076"/>
        <pc:sldMkLst>
          <pc:docMk/>
          <pc:sldMk cId="0" sldId="269"/>
        </pc:sldMkLst>
        <pc:picChg chg="mod">
          <ac:chgData name="Peters, Daniella M." userId="87fb469b-cd7a-4b12-a1ae-bba5f0610088" providerId="ADAL" clId="{1870AF64-890B-4799-B0D1-69B4951931BA}" dt="2022-07-14T20:03:48.975" v="267" actId="1076"/>
          <ac:picMkLst>
            <pc:docMk/>
            <pc:sldMk cId="0" sldId="269"/>
            <ac:picMk id="192" creationId="{00000000-0000-0000-0000-000000000000}"/>
          </ac:picMkLst>
        </pc:picChg>
      </pc:sldChg>
      <pc:sldChg chg="addSp delSp modSp mod">
        <pc:chgData name="Peters, Daniella M." userId="87fb469b-cd7a-4b12-a1ae-bba5f0610088" providerId="ADAL" clId="{1870AF64-890B-4799-B0D1-69B4951931BA}" dt="2022-07-14T20:05:51.055" v="301" actId="20577"/>
        <pc:sldMkLst>
          <pc:docMk/>
          <pc:sldMk cId="0" sldId="270"/>
        </pc:sldMkLst>
        <pc:spChg chg="mod">
          <ac:chgData name="Peters, Daniella M." userId="87fb469b-cd7a-4b12-a1ae-bba5f0610088" providerId="ADAL" clId="{1870AF64-890B-4799-B0D1-69B4951931BA}" dt="2022-07-14T20:05:51.055" v="301" actId="20577"/>
          <ac:spMkLst>
            <pc:docMk/>
            <pc:sldMk cId="0" sldId="270"/>
            <ac:spMk id="197" creationId="{00000000-0000-0000-0000-000000000000}"/>
          </ac:spMkLst>
        </pc:spChg>
        <pc:grpChg chg="add mod">
          <ac:chgData name="Peters, Daniella M." userId="87fb469b-cd7a-4b12-a1ae-bba5f0610088" providerId="ADAL" clId="{1870AF64-890B-4799-B0D1-69B4951931BA}" dt="2022-07-14T20:04:08.159" v="270"/>
          <ac:grpSpMkLst>
            <pc:docMk/>
            <pc:sldMk cId="0" sldId="270"/>
            <ac:grpSpMk id="6" creationId="{37E5B7D5-5B1F-4495-7D2F-61418E9DBA50}"/>
          </ac:grpSpMkLst>
        </pc:grpChg>
        <pc:picChg chg="mod">
          <ac:chgData name="Peters, Daniella M." userId="87fb469b-cd7a-4b12-a1ae-bba5f0610088" providerId="ADAL" clId="{1870AF64-890B-4799-B0D1-69B4951931BA}" dt="2022-07-14T20:04:08.159" v="270"/>
          <ac:picMkLst>
            <pc:docMk/>
            <pc:sldMk cId="0" sldId="270"/>
            <ac:picMk id="7" creationId="{FB088A9B-063F-C2AB-67EE-E8010E1A69F4}"/>
          </ac:picMkLst>
        </pc:picChg>
        <pc:picChg chg="mod">
          <ac:chgData name="Peters, Daniella M." userId="87fb469b-cd7a-4b12-a1ae-bba5f0610088" providerId="ADAL" clId="{1870AF64-890B-4799-B0D1-69B4951931BA}" dt="2022-07-14T20:04:08.159" v="270"/>
          <ac:picMkLst>
            <pc:docMk/>
            <pc:sldMk cId="0" sldId="270"/>
            <ac:picMk id="8" creationId="{4493FC08-1DD9-8035-AEC9-C0DE9D3A2B0F}"/>
          </ac:picMkLst>
        </pc:picChg>
        <pc:picChg chg="del">
          <ac:chgData name="Peters, Daniella M." userId="87fb469b-cd7a-4b12-a1ae-bba5f0610088" providerId="ADAL" clId="{1870AF64-890B-4799-B0D1-69B4951931BA}" dt="2022-07-14T20:04:07.183" v="269" actId="478"/>
          <ac:picMkLst>
            <pc:docMk/>
            <pc:sldMk cId="0" sldId="270"/>
            <ac:picMk id="199" creationId="{00000000-0000-0000-0000-000000000000}"/>
          </ac:picMkLst>
        </pc:picChg>
        <pc:picChg chg="del">
          <ac:chgData name="Peters, Daniella M." userId="87fb469b-cd7a-4b12-a1ae-bba5f0610088" providerId="ADAL" clId="{1870AF64-890B-4799-B0D1-69B4951931BA}" dt="2022-07-14T20:04:06.417" v="268" actId="478"/>
          <ac:picMkLst>
            <pc:docMk/>
            <pc:sldMk cId="0" sldId="270"/>
            <ac:picMk id="200" creationId="{00000000-0000-0000-0000-000000000000}"/>
          </ac:picMkLst>
        </pc:picChg>
      </pc:sldChg>
      <pc:sldChg chg="modSp mod">
        <pc:chgData name="Peters, Daniella M." userId="87fb469b-cd7a-4b12-a1ae-bba5f0610088" providerId="ADAL" clId="{1870AF64-890B-4799-B0D1-69B4951931BA}" dt="2022-07-14T20:06:16.681" v="303" actId="14100"/>
        <pc:sldMkLst>
          <pc:docMk/>
          <pc:sldMk cId="0" sldId="271"/>
        </pc:sldMkLst>
        <pc:spChg chg="mod">
          <ac:chgData name="Peters, Daniella M." userId="87fb469b-cd7a-4b12-a1ae-bba5f0610088" providerId="ADAL" clId="{1870AF64-890B-4799-B0D1-69B4951931BA}" dt="2022-07-14T20:06:16.681" v="303" actId="14100"/>
          <ac:spMkLst>
            <pc:docMk/>
            <pc:sldMk cId="0" sldId="271"/>
            <ac:spMk id="205" creationId="{00000000-0000-0000-0000-000000000000}"/>
          </ac:spMkLst>
        </pc:spChg>
      </pc:sldChg>
      <pc:sldChg chg="modSp mod">
        <pc:chgData name="Peters, Daniella M." userId="87fb469b-cd7a-4b12-a1ae-bba5f0610088" providerId="ADAL" clId="{1870AF64-890B-4799-B0D1-69B4951931BA}" dt="2022-07-14T20:08:16.464" v="325" actId="948"/>
        <pc:sldMkLst>
          <pc:docMk/>
          <pc:sldMk cId="0" sldId="272"/>
        </pc:sldMkLst>
        <pc:spChg chg="mod">
          <ac:chgData name="Peters, Daniella M." userId="87fb469b-cd7a-4b12-a1ae-bba5f0610088" providerId="ADAL" clId="{1870AF64-890B-4799-B0D1-69B4951931BA}" dt="2022-07-14T20:08:16.464" v="325" actId="948"/>
          <ac:spMkLst>
            <pc:docMk/>
            <pc:sldMk cId="0" sldId="272"/>
            <ac:spMk id="212" creationId="{00000000-0000-0000-0000-000000000000}"/>
          </ac:spMkLst>
        </pc:spChg>
      </pc:sldChg>
      <pc:sldChg chg="addSp delSp modSp mod">
        <pc:chgData name="Peters, Daniella M." userId="87fb469b-cd7a-4b12-a1ae-bba5f0610088" providerId="ADAL" clId="{1870AF64-890B-4799-B0D1-69B4951931BA}" dt="2022-07-14T20:11:25.943" v="364"/>
        <pc:sldMkLst>
          <pc:docMk/>
          <pc:sldMk cId="0" sldId="273"/>
        </pc:sldMkLst>
        <pc:spChg chg="mod">
          <ac:chgData name="Peters, Daniella M." userId="87fb469b-cd7a-4b12-a1ae-bba5f0610088" providerId="ADAL" clId="{1870AF64-890B-4799-B0D1-69B4951931BA}" dt="2022-07-14T20:08:41.653" v="328" actId="14100"/>
          <ac:spMkLst>
            <pc:docMk/>
            <pc:sldMk cId="0" sldId="273"/>
            <ac:spMk id="219" creationId="{00000000-0000-0000-0000-000000000000}"/>
          </ac:spMkLst>
        </pc:spChg>
        <pc:picChg chg="add mod">
          <ac:chgData name="Peters, Daniella M." userId="87fb469b-cd7a-4b12-a1ae-bba5f0610088" providerId="ADAL" clId="{1870AF64-890B-4799-B0D1-69B4951931BA}" dt="2022-07-14T20:11:25.943" v="364"/>
          <ac:picMkLst>
            <pc:docMk/>
            <pc:sldMk cId="0" sldId="273"/>
            <ac:picMk id="5" creationId="{F745B3B1-9FFC-56FF-FCB5-AAE493BBDDB8}"/>
          </ac:picMkLst>
        </pc:picChg>
        <pc:picChg chg="del">
          <ac:chgData name="Peters, Daniella M." userId="87fb469b-cd7a-4b12-a1ae-bba5f0610088" providerId="ADAL" clId="{1870AF64-890B-4799-B0D1-69B4951931BA}" dt="2022-07-14T20:11:25.644" v="363" actId="478"/>
          <ac:picMkLst>
            <pc:docMk/>
            <pc:sldMk cId="0" sldId="273"/>
            <ac:picMk id="220" creationId="{00000000-0000-0000-0000-000000000000}"/>
          </ac:picMkLst>
        </pc:picChg>
      </pc:sldChg>
      <pc:sldChg chg="modSp mod">
        <pc:chgData name="Peters, Daniella M." userId="87fb469b-cd7a-4b12-a1ae-bba5f0610088" providerId="ADAL" clId="{1870AF64-890B-4799-B0D1-69B4951931BA}" dt="2022-07-14T20:09:29.851" v="337" actId="1035"/>
        <pc:sldMkLst>
          <pc:docMk/>
          <pc:sldMk cId="0" sldId="274"/>
        </pc:sldMkLst>
        <pc:picChg chg="mod">
          <ac:chgData name="Peters, Daniella M." userId="87fb469b-cd7a-4b12-a1ae-bba5f0610088" providerId="ADAL" clId="{1870AF64-890B-4799-B0D1-69B4951931BA}" dt="2022-07-14T20:09:29.851" v="337" actId="1035"/>
          <ac:picMkLst>
            <pc:docMk/>
            <pc:sldMk cId="0" sldId="274"/>
            <ac:picMk id="226" creationId="{00000000-0000-0000-0000-000000000000}"/>
          </ac:picMkLst>
        </pc:picChg>
      </pc:sldChg>
      <pc:sldChg chg="modSp mod">
        <pc:chgData name="Peters, Daniella M." userId="87fb469b-cd7a-4b12-a1ae-bba5f0610088" providerId="ADAL" clId="{1870AF64-890B-4799-B0D1-69B4951931BA}" dt="2022-07-14T20:11:14.694" v="362" actId="1038"/>
        <pc:sldMkLst>
          <pc:docMk/>
          <pc:sldMk cId="0" sldId="275"/>
        </pc:sldMkLst>
        <pc:spChg chg="mod">
          <ac:chgData name="Peters, Daniella M." userId="87fb469b-cd7a-4b12-a1ae-bba5f0610088" providerId="ADAL" clId="{1870AF64-890B-4799-B0D1-69B4951931BA}" dt="2022-07-14T20:10:54.836" v="354" actId="1036"/>
          <ac:spMkLst>
            <pc:docMk/>
            <pc:sldMk cId="0" sldId="275"/>
            <ac:spMk id="232" creationId="{00000000-0000-0000-0000-000000000000}"/>
          </ac:spMkLst>
        </pc:spChg>
        <pc:picChg chg="mod">
          <ac:chgData name="Peters, Daniella M." userId="87fb469b-cd7a-4b12-a1ae-bba5f0610088" providerId="ADAL" clId="{1870AF64-890B-4799-B0D1-69B4951931BA}" dt="2022-07-14T20:11:14.694" v="362" actId="1038"/>
          <ac:picMkLst>
            <pc:docMk/>
            <pc:sldMk cId="0" sldId="275"/>
            <ac:picMk id="233" creationId="{00000000-0000-0000-0000-000000000000}"/>
          </ac:picMkLst>
        </pc:picChg>
      </pc:sldChg>
      <pc:sldChg chg="modSp mod">
        <pc:chgData name="Peters, Daniella M." userId="87fb469b-cd7a-4b12-a1ae-bba5f0610088" providerId="ADAL" clId="{1870AF64-890B-4799-B0D1-69B4951931BA}" dt="2022-07-14T20:11:51.254" v="367" actId="14100"/>
        <pc:sldMkLst>
          <pc:docMk/>
          <pc:sldMk cId="0" sldId="276"/>
        </pc:sldMkLst>
        <pc:spChg chg="mod">
          <ac:chgData name="Peters, Daniella M." userId="87fb469b-cd7a-4b12-a1ae-bba5f0610088" providerId="ADAL" clId="{1870AF64-890B-4799-B0D1-69B4951931BA}" dt="2022-07-14T20:11:51.254" v="367" actId="14100"/>
          <ac:spMkLst>
            <pc:docMk/>
            <pc:sldMk cId="0" sldId="276"/>
            <ac:spMk id="238" creationId="{00000000-0000-0000-0000-000000000000}"/>
          </ac:spMkLst>
        </pc:spChg>
      </pc:sldChg>
      <pc:sldChg chg="modSp mod">
        <pc:chgData name="Peters, Daniella M." userId="87fb469b-cd7a-4b12-a1ae-bba5f0610088" providerId="ADAL" clId="{1870AF64-890B-4799-B0D1-69B4951931BA}" dt="2022-07-14T20:12:04.822" v="369" actId="20577"/>
        <pc:sldMkLst>
          <pc:docMk/>
          <pc:sldMk cId="0" sldId="277"/>
        </pc:sldMkLst>
        <pc:spChg chg="mod">
          <ac:chgData name="Peters, Daniella M." userId="87fb469b-cd7a-4b12-a1ae-bba5f0610088" providerId="ADAL" clId="{1870AF64-890B-4799-B0D1-69B4951931BA}" dt="2022-07-14T20:12:04.822" v="369" actId="20577"/>
          <ac:spMkLst>
            <pc:docMk/>
            <pc:sldMk cId="0" sldId="277"/>
            <ac:spMk id="246" creationId="{00000000-0000-0000-0000-000000000000}"/>
          </ac:spMkLst>
        </pc:spChg>
      </pc:sldChg>
      <pc:sldChg chg="modSp mod">
        <pc:chgData name="Peters, Daniella M." userId="87fb469b-cd7a-4b12-a1ae-bba5f0610088" providerId="ADAL" clId="{1870AF64-890B-4799-B0D1-69B4951931BA}" dt="2022-07-14T20:15:56.790" v="442" actId="948"/>
        <pc:sldMkLst>
          <pc:docMk/>
          <pc:sldMk cId="0" sldId="278"/>
        </pc:sldMkLst>
        <pc:spChg chg="mod">
          <ac:chgData name="Peters, Daniella M." userId="87fb469b-cd7a-4b12-a1ae-bba5f0610088" providerId="ADAL" clId="{1870AF64-890B-4799-B0D1-69B4951931BA}" dt="2022-07-14T20:15:56.790" v="442" actId="948"/>
          <ac:spMkLst>
            <pc:docMk/>
            <pc:sldMk cId="0" sldId="278"/>
            <ac:spMk id="251" creationId="{00000000-0000-0000-0000-000000000000}"/>
          </ac:spMkLst>
        </pc:spChg>
        <pc:picChg chg="mod">
          <ac:chgData name="Peters, Daniella M." userId="87fb469b-cd7a-4b12-a1ae-bba5f0610088" providerId="ADAL" clId="{1870AF64-890B-4799-B0D1-69B4951931BA}" dt="2022-07-14T20:13:05.155" v="423" actId="1037"/>
          <ac:picMkLst>
            <pc:docMk/>
            <pc:sldMk cId="0" sldId="278"/>
            <ac:picMk id="253" creationId="{00000000-0000-0000-0000-000000000000}"/>
          </ac:picMkLst>
        </pc:picChg>
      </pc:sldChg>
      <pc:sldChg chg="modSp mod">
        <pc:chgData name="Peters, Daniella M." userId="87fb469b-cd7a-4b12-a1ae-bba5f0610088" providerId="ADAL" clId="{1870AF64-890B-4799-B0D1-69B4951931BA}" dt="2022-07-14T20:12:11.185" v="371" actId="20577"/>
        <pc:sldMkLst>
          <pc:docMk/>
          <pc:sldMk cId="0" sldId="279"/>
        </pc:sldMkLst>
        <pc:spChg chg="mod">
          <ac:chgData name="Peters, Daniella M." userId="87fb469b-cd7a-4b12-a1ae-bba5f0610088" providerId="ADAL" clId="{1870AF64-890B-4799-B0D1-69B4951931BA}" dt="2022-07-14T20:12:11.185" v="371" actId="20577"/>
          <ac:spMkLst>
            <pc:docMk/>
            <pc:sldMk cId="0" sldId="279"/>
            <ac:spMk id="259" creationId="{00000000-0000-0000-0000-000000000000}"/>
          </ac:spMkLst>
        </pc:spChg>
      </pc:sldChg>
      <pc:sldChg chg="modSp mod">
        <pc:chgData name="Peters, Daniella M." userId="87fb469b-cd7a-4b12-a1ae-bba5f0610088" providerId="ADAL" clId="{1870AF64-890B-4799-B0D1-69B4951931BA}" dt="2022-07-14T20:12:14.123" v="373" actId="20577"/>
        <pc:sldMkLst>
          <pc:docMk/>
          <pc:sldMk cId="0" sldId="280"/>
        </pc:sldMkLst>
        <pc:spChg chg="mod">
          <ac:chgData name="Peters, Daniella M." userId="87fb469b-cd7a-4b12-a1ae-bba5f0610088" providerId="ADAL" clId="{1870AF64-890B-4799-B0D1-69B4951931BA}" dt="2022-07-14T20:12:14.123" v="373" actId="20577"/>
          <ac:spMkLst>
            <pc:docMk/>
            <pc:sldMk cId="0" sldId="280"/>
            <ac:spMk id="265" creationId="{00000000-0000-0000-0000-000000000000}"/>
          </ac:spMkLst>
        </pc:spChg>
      </pc:sldChg>
      <pc:sldChg chg="del">
        <pc:chgData name="Peters, Daniella M." userId="87fb469b-cd7a-4b12-a1ae-bba5f0610088" providerId="ADAL" clId="{1870AF64-890B-4799-B0D1-69B4951931BA}" dt="2022-07-14T20:16:40.216" v="444" actId="47"/>
        <pc:sldMkLst>
          <pc:docMk/>
          <pc:sldMk cId="0" sldId="281"/>
        </pc:sldMkLst>
      </pc:sldChg>
      <pc:sldChg chg="modSp mod">
        <pc:chgData name="Peters, Daniella M." userId="87fb469b-cd7a-4b12-a1ae-bba5f0610088" providerId="ADAL" clId="{1870AF64-890B-4799-B0D1-69B4951931BA}" dt="2022-07-14T20:17:09.637" v="449" actId="14100"/>
        <pc:sldMkLst>
          <pc:docMk/>
          <pc:sldMk cId="0" sldId="282"/>
        </pc:sldMkLst>
        <pc:spChg chg="mod">
          <ac:chgData name="Peters, Daniella M." userId="87fb469b-cd7a-4b12-a1ae-bba5f0610088" providerId="ADAL" clId="{1870AF64-890B-4799-B0D1-69B4951931BA}" dt="2022-07-14T20:17:09.637" v="449" actId="14100"/>
          <ac:spMkLst>
            <pc:docMk/>
            <pc:sldMk cId="0" sldId="282"/>
            <ac:spMk id="276" creationId="{00000000-0000-0000-0000-000000000000}"/>
          </ac:spMkLst>
        </pc:spChg>
      </pc:sldChg>
      <pc:sldChg chg="modNotesTx">
        <pc:chgData name="Peters, Daniella M." userId="87fb469b-cd7a-4b12-a1ae-bba5f0610088" providerId="ADAL" clId="{1870AF64-890B-4799-B0D1-69B4951931BA}" dt="2022-07-14T20:17:37.142" v="450" actId="20577"/>
        <pc:sldMkLst>
          <pc:docMk/>
          <pc:sldMk cId="0" sldId="283"/>
        </pc:sldMkLst>
      </pc:sldChg>
      <pc:sldChg chg="modSp mod">
        <pc:chgData name="Peters, Daniella M." userId="87fb469b-cd7a-4b12-a1ae-bba5f0610088" providerId="ADAL" clId="{1870AF64-890B-4799-B0D1-69B4951931BA}" dt="2022-07-14T20:18:33.624" v="459" actId="20577"/>
        <pc:sldMkLst>
          <pc:docMk/>
          <pc:sldMk cId="0" sldId="284"/>
        </pc:sldMkLst>
        <pc:spChg chg="mod">
          <ac:chgData name="Peters, Daniella M." userId="87fb469b-cd7a-4b12-a1ae-bba5f0610088" providerId="ADAL" clId="{1870AF64-890B-4799-B0D1-69B4951931BA}" dt="2022-07-14T20:18:33.624" v="459" actId="20577"/>
          <ac:spMkLst>
            <pc:docMk/>
            <pc:sldMk cId="0" sldId="284"/>
            <ac:spMk id="290" creationId="{00000000-0000-0000-0000-000000000000}"/>
          </ac:spMkLst>
        </pc:spChg>
      </pc:sldChg>
      <pc:sldChg chg="add">
        <pc:chgData name="Peters, Daniella M." userId="87fb469b-cd7a-4b12-a1ae-bba5f0610088" providerId="ADAL" clId="{1870AF64-890B-4799-B0D1-69B4951931BA}" dt="2022-07-14T20:16:37.561" v="443"/>
        <pc:sldMkLst>
          <pc:docMk/>
          <pc:sldMk cId="124489826"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Qfbsog3Cqac&amp;t=2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436abcb2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436abcb2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i="1">
                <a:latin typeface="Calibri"/>
                <a:ea typeface="Calibri"/>
                <a:cs typeface="Calibri"/>
                <a:sym typeface="Calibri"/>
              </a:rPr>
              <a:t>Diffraction</a:t>
            </a:r>
            <a:r>
              <a:rPr lang="en-US" sz="1200">
                <a:latin typeface="Calibri"/>
                <a:ea typeface="Calibri"/>
                <a:cs typeface="Calibri"/>
                <a:sym typeface="Calibri"/>
              </a:rPr>
              <a:t>. Exploratorium. (2020, October 2). Retrieved June 15, 2022, from https://www.exploratorium.edu/snacks/diffraction </a:t>
            </a:r>
            <a:endParaRPr sz="1200">
              <a:latin typeface="Calibri"/>
              <a:ea typeface="Calibri"/>
              <a:cs typeface="Calibri"/>
              <a:sym typeface="Calibri"/>
            </a:endParaRPr>
          </a:p>
          <a:p>
            <a:pPr marL="355600" lvl="0" indent="0" algn="l" rtl="0">
              <a:lnSpc>
                <a:spcPct val="115000"/>
              </a:lnSpc>
              <a:spcBef>
                <a:spcPts val="1200"/>
              </a:spcBef>
              <a:spcAft>
                <a:spcPts val="0"/>
              </a:spcAft>
              <a:buClr>
                <a:schemeClr val="dk1"/>
              </a:buClr>
              <a:buSzPts val="1100"/>
              <a:buFont typeface="Arial"/>
              <a:buNone/>
            </a:pPr>
            <a:endParaRPr i="1"/>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436abcb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436abcb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436abcb2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436abcb2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436abcb2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436abcb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52a9ba748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52a9ba748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US" sz="1200">
                <a:latin typeface="Calibri"/>
                <a:ea typeface="Calibri"/>
                <a:cs typeface="Calibri"/>
                <a:sym typeface="Calibri"/>
              </a:rPr>
              <a:t>Bozeman Science. (2015). </a:t>
            </a:r>
            <a:r>
              <a:rPr lang="en-US" sz="1200" i="1">
                <a:latin typeface="Calibri"/>
                <a:ea typeface="Calibri"/>
                <a:cs typeface="Calibri"/>
                <a:sym typeface="Calibri"/>
              </a:rPr>
              <a:t>YouTube</a:t>
            </a:r>
            <a:r>
              <a:rPr lang="en-US" sz="1200">
                <a:latin typeface="Calibri"/>
                <a:ea typeface="Calibri"/>
                <a:cs typeface="Calibri"/>
                <a:sym typeface="Calibri"/>
              </a:rPr>
              <a:t>. Retrieved June 15, 2022, from https://www.youtube.com/watch?v=1bHipDSHVG4&amp;t=2s.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52a9ba748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52a9ba748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436abcb2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3436abcb2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436abcb2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436abcb2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52a9ba7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52a9ba7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52a9ba748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52a9ba748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200">
                <a:latin typeface="Calibri"/>
                <a:ea typeface="Calibri"/>
                <a:cs typeface="Calibri"/>
                <a:sym typeface="Calibri"/>
              </a:rPr>
              <a:t>Exploratorium Teacher Institute. (2015). </a:t>
            </a:r>
            <a:r>
              <a:rPr lang="en-US" sz="1200" i="1">
                <a:latin typeface="Calibri"/>
                <a:ea typeface="Calibri"/>
                <a:cs typeface="Calibri"/>
                <a:sym typeface="Calibri"/>
              </a:rPr>
              <a:t>What’s Going On: CD Spectroscope- Science Snacks Activity. YouTube.</a:t>
            </a:r>
            <a:r>
              <a:rPr lang="en-US" sz="1200">
                <a:latin typeface="Calibri"/>
                <a:ea typeface="Calibri"/>
                <a:cs typeface="Calibri"/>
                <a:sym typeface="Calibri"/>
              </a:rPr>
              <a:t> Retrieved June 17, 2022, from https://www.youtube.com/watch?v=UnH3nsk-Ibs.</a:t>
            </a:r>
            <a:endParaRPr sz="1200">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52a9ba748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52a9ba748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52a9ba748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52a9ba748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52a9ba748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352a9ba748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436abcb2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3436abcb2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4a07188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34a07188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52a9ba748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52a9ba748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32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436abcb2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436abcb2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followed by class discussion: </a:t>
            </a:r>
            <a:r>
              <a:rPr lang="en-US" u="sng" dirty="0">
                <a:solidFill>
                  <a:schemeClr val="hlink"/>
                </a:solidFill>
                <a:hlinkClick r:id="rId3"/>
              </a:rPr>
              <a:t>https://www.youtube.com/watch?v=Qfbsog3Cqac&amp;t=2s</a:t>
            </a:r>
            <a:r>
              <a:rPr lang="en-US" dirty="0"/>
              <a:t> </a:t>
            </a:r>
            <a:endParaRPr dirty="0"/>
          </a:p>
        </p:txBody>
      </p:sp>
      <p:sp>
        <p:nvSpPr>
          <p:cNvPr id="281" name="Google Shape;2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436abcb2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436abcb2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52a9ba74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52a9ba74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52a9ba74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52a9ba7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Sick Science! (2014). </a:t>
            </a:r>
            <a:r>
              <a:rPr lang="en-US" i="1"/>
              <a:t>Homemade Kaleidoscope- Sick Science! #179</a:t>
            </a:r>
            <a:r>
              <a:rPr lang="en-US"/>
              <a:t>. </a:t>
            </a:r>
            <a:r>
              <a:rPr lang="en-US" i="1"/>
              <a:t>YouTube</a:t>
            </a:r>
            <a:r>
              <a:rPr lang="en-US"/>
              <a:t>. Retrieved June 17, 2022, from https://youtu.be/Qfbsog3Cqac. </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52a9ba74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52a9ba74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52a9ba74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52a9ba74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436abcb2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436abcb2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a:t>Clker-Free-Vector-Images . (2012). </a:t>
            </a:r>
            <a:r>
              <a:rPr lang="en-US" i="1"/>
              <a:t>Pencil</a:t>
            </a:r>
            <a:r>
              <a:rPr lang="en-US"/>
              <a:t>. Pixabay. Retrieved June 17, 2022, from https://pixabay.com/vectors/pencil-yellow-writing-write-tool-33449/. </a:t>
            </a:r>
            <a:endParaRPr/>
          </a:p>
          <a:p>
            <a:pPr marL="355600" lvl="0" indent="0" algn="l" rtl="0">
              <a:lnSpc>
                <a:spcPct val="115000"/>
              </a:lnSpc>
              <a:spcBef>
                <a:spcPts val="1200"/>
              </a:spcBef>
              <a:spcAft>
                <a:spcPts val="0"/>
              </a:spcAft>
              <a:buNone/>
            </a:pPr>
            <a:r>
              <a:rPr lang="en-US"/>
              <a:t>Marco Verch Professional. (2017). </a:t>
            </a:r>
            <a:r>
              <a:rPr lang="en-US" i="1"/>
              <a:t>Led flashlight on white background</a:t>
            </a:r>
            <a:r>
              <a:rPr lang="en-US"/>
              <a:t>. Flickr. Retrieved June 17, 2022, from https://www.flickr.com/photos/30478819@N08/24393185137. </a:t>
            </a:r>
            <a:endParaRPr/>
          </a:p>
          <a:p>
            <a:pPr marL="355600" lvl="0" indent="0" algn="l" rtl="0">
              <a:lnSpc>
                <a:spcPct val="115000"/>
              </a:lnSpc>
              <a:spcBef>
                <a:spcPts val="1200"/>
              </a:spcBef>
              <a:spcAft>
                <a:spcPts val="0"/>
              </a:spcAft>
              <a:buNone/>
            </a:pPr>
            <a:r>
              <a:rPr lang="en-US"/>
              <a:t>WikimediaImages. (2017). </a:t>
            </a:r>
            <a:r>
              <a:rPr lang="en-US" i="1"/>
              <a:t>Tape</a:t>
            </a:r>
            <a:r>
              <a:rPr lang="en-US"/>
              <a:t>. Pixabay. Retrieved June 17, 2022, from https://pixabay.com/photos/tape-dispenser-roll-adhesive-2202307/. </a:t>
            </a:r>
            <a:endParaRPr/>
          </a:p>
          <a:p>
            <a:pPr marL="355600" lvl="0" indent="0" algn="l" rtl="0">
              <a:lnSpc>
                <a:spcPct val="115000"/>
              </a:lnSpc>
              <a:spcBef>
                <a:spcPts val="1200"/>
              </a:spcBef>
              <a:spcAft>
                <a:spcPts val="12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1" name="Google Shape;61;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3" name="Google Shape;63;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7" name="Google Shape;67;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9" name="Google Shape;19;p4"/>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0" name="Google Shape;20;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5" name="Google Shape;25;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6" name="Google Shape;26;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6"/>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32" name="Google Shape;32;p6"/>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3" name="Google Shape;33;p6" descr="A picture containing icon&#10;&#10;Description automatically generated"/>
          <p:cNvPicPr preferRelativeResize="0"/>
          <p:nvPr/>
        </p:nvPicPr>
        <p:blipFill rotWithShape="1">
          <a:blip r:embed="rId3">
            <a:alphaModFix/>
          </a:blip>
          <a:srcRect l="34179" t="21571" r="32617" b="56088"/>
          <a:stretch/>
        </p:blipFill>
        <p:spPr>
          <a:xfrm>
            <a:off x="1567134" y="1352281"/>
            <a:ext cx="639651" cy="536620"/>
          </a:xfrm>
          <a:prstGeom prst="rect">
            <a:avLst/>
          </a:prstGeom>
          <a:solidFill>
            <a:srgbClr val="1C3C58"/>
          </a:solidFill>
          <a:ln>
            <a:noFill/>
          </a:ln>
        </p:spPr>
      </p:pic>
      <p:pic>
        <p:nvPicPr>
          <p:cNvPr id="34" name="Google Shape;34;p6"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8" name="Google Shape;38;p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9" name="Google Shape;39;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 name="Google Shape;48;p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9" name="Google Shape;49;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5" name="Google Shape;55;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1bHipDSHVG4"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UnH3nsk-Ib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Qfbsog3Cqa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fbsog3Cqac"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body" idx="1"/>
          </p:nvPr>
        </p:nvSpPr>
        <p:spPr>
          <a:xfrm>
            <a:off x="457199" y="1292360"/>
            <a:ext cx="5367868" cy="3621000"/>
          </a:xfrm>
          <a:prstGeom prst="rect">
            <a:avLst/>
          </a:prstGeom>
        </p:spPr>
        <p:txBody>
          <a:bodyPr spcFirstLastPara="1" wrap="square" lIns="91400" tIns="91400" rIns="91400" bIns="91400" anchor="t" anchorCtr="0">
            <a:noAutofit/>
          </a:bodyPr>
          <a:lstStyle/>
          <a:p>
            <a:pPr marL="457200" lvl="0" indent="-457200" algn="l" rtl="0">
              <a:spcBef>
                <a:spcPts val="0"/>
              </a:spcBef>
              <a:spcAft>
                <a:spcPts val="600"/>
              </a:spcAft>
              <a:buSzPct val="100000"/>
              <a:buAutoNum type="arabicPeriod"/>
            </a:pPr>
            <a:r>
              <a:rPr lang="en-US" sz="2200" dirty="0"/>
              <a:t>Wrap one layer of tape around the top of one of the pencils, just below the eraser. </a:t>
            </a:r>
            <a:endParaRPr sz="2200" dirty="0"/>
          </a:p>
          <a:p>
            <a:pPr marL="457200" lvl="0" indent="-457200" algn="l" rtl="0">
              <a:spcBef>
                <a:spcPts val="0"/>
              </a:spcBef>
              <a:spcAft>
                <a:spcPts val="1800"/>
              </a:spcAft>
              <a:buSzPct val="100000"/>
              <a:buAutoNum type="arabicPeriod"/>
            </a:pPr>
            <a:r>
              <a:rPr lang="en-US" sz="2200" dirty="0"/>
              <a:t>Unscrew the top of the flashlight. The tiny lamp will come on and shine brightly. </a:t>
            </a:r>
            <a:endParaRPr lang="en-US" sz="2000" dirty="0"/>
          </a:p>
          <a:p>
            <a:pPr marL="0" lvl="0" indent="0" algn="l" rtl="0">
              <a:spcBef>
                <a:spcPts val="520"/>
              </a:spcBef>
              <a:spcAft>
                <a:spcPts val="0"/>
              </a:spcAft>
              <a:buNone/>
            </a:pPr>
            <a:r>
              <a:rPr lang="en-US" sz="2000" b="1" dirty="0"/>
              <a:t>CAUTION</a:t>
            </a:r>
            <a:r>
              <a:rPr lang="en-US" sz="2000" dirty="0"/>
              <a:t>: If you are using an LED Mini Maglite, be sure it is set to dim before unscrewing the top of the flashlight. Avoid staring directly at the light for a long period of time.  </a:t>
            </a:r>
            <a:endParaRPr sz="2000" dirty="0"/>
          </a:p>
        </p:txBody>
      </p:sp>
      <p:sp>
        <p:nvSpPr>
          <p:cNvPr id="165" name="Google Shape;165;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Time to Assemble Your Materials!</a:t>
            </a:r>
            <a:endParaRPr/>
          </a:p>
        </p:txBody>
      </p:sp>
      <p:pic>
        <p:nvPicPr>
          <p:cNvPr id="166" name="Google Shape;166;p30"/>
          <p:cNvPicPr preferRelativeResize="0"/>
          <p:nvPr/>
        </p:nvPicPr>
        <p:blipFill>
          <a:blip r:embed="rId3">
            <a:alphaModFix/>
          </a:blip>
          <a:stretch>
            <a:fillRect/>
          </a:stretch>
        </p:blipFill>
        <p:spPr>
          <a:xfrm>
            <a:off x="6007824" y="1275428"/>
            <a:ext cx="2678976" cy="2556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lvl="0" indent="-457200" algn="l" rtl="0">
              <a:spcBef>
                <a:spcPts val="0"/>
              </a:spcBef>
              <a:spcAft>
                <a:spcPts val="600"/>
              </a:spcAft>
              <a:buSzPct val="100000"/>
              <a:buFont typeface="Arial" panose="020B0604020202020204" pitchFamily="34" charset="0"/>
              <a:buChar char="•"/>
            </a:pPr>
            <a:r>
              <a:rPr lang="en-US" sz="2200" dirty="0"/>
              <a:t>Place the light on a stable surface at least one arm’s length away from you. </a:t>
            </a:r>
            <a:endParaRPr sz="2200" dirty="0"/>
          </a:p>
          <a:p>
            <a:pPr lvl="0" indent="-457200" algn="l" rtl="0">
              <a:spcBef>
                <a:spcPts val="0"/>
              </a:spcBef>
              <a:spcAft>
                <a:spcPts val="600"/>
              </a:spcAft>
              <a:buSzPct val="100000"/>
              <a:buFont typeface="Arial" panose="020B0604020202020204" pitchFamily="34" charset="0"/>
              <a:buChar char="•"/>
            </a:pPr>
            <a:r>
              <a:rPr lang="en-US" sz="2200" dirty="0"/>
              <a:t>Hold up the two pencils side by side, with the erasers at the top. </a:t>
            </a:r>
          </a:p>
          <a:p>
            <a:pPr lvl="1" indent="-457200">
              <a:spcBef>
                <a:spcPts val="0"/>
              </a:spcBef>
              <a:spcAft>
                <a:spcPts val="900"/>
              </a:spcAft>
              <a:buSzPct val="100000"/>
              <a:buFont typeface="Arial" panose="020B0604020202020204" pitchFamily="34" charset="0"/>
              <a:buChar char="•"/>
            </a:pPr>
            <a:r>
              <a:rPr lang="en-US" dirty="0"/>
              <a:t>The tape wrapped around one pencil should keep the pencils slightly apart, forming a thin slit between them just below the tape. </a:t>
            </a:r>
            <a:endParaRPr dirty="0"/>
          </a:p>
          <a:p>
            <a:pPr lvl="0" indent="-457200" algn="l" rtl="0">
              <a:spcBef>
                <a:spcPts val="0"/>
              </a:spcBef>
              <a:spcAft>
                <a:spcPts val="600"/>
              </a:spcAft>
              <a:buSzPct val="100000"/>
              <a:buFont typeface="Arial" panose="020B0604020202020204" pitchFamily="34" charset="0"/>
              <a:buChar char="•"/>
            </a:pPr>
            <a:r>
              <a:rPr lang="en-US" sz="2200" dirty="0"/>
              <a:t>Hold both pencils close to one eye (about 1 inch/2.5 cm away) and look at the light source through the slit between the pencils.</a:t>
            </a:r>
            <a:endParaRPr sz="2200" dirty="0"/>
          </a:p>
          <a:p>
            <a:pPr lvl="0" indent="-457200" algn="l" rtl="0">
              <a:spcBef>
                <a:spcPts val="0"/>
              </a:spcBef>
              <a:spcAft>
                <a:spcPts val="0"/>
              </a:spcAft>
              <a:buSzPct val="100000"/>
              <a:buFont typeface="Arial" panose="020B0604020202020204" pitchFamily="34" charset="0"/>
              <a:buChar char="•"/>
            </a:pPr>
            <a:r>
              <a:rPr lang="en-US" sz="2200" dirty="0"/>
              <a:t>Squeeze the pencils together, making the slit smaller. </a:t>
            </a:r>
            <a:endParaRPr sz="2200" dirty="0"/>
          </a:p>
        </p:txBody>
      </p:sp>
      <p:sp>
        <p:nvSpPr>
          <p:cNvPr id="172" name="Google Shape;172;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Test It Out and Record Your Observations!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dirty="0"/>
              <a:t>Reflection, refraction, and diffraction are all boundary behaviors of waves associated with the bending of the path of a wave. </a:t>
            </a:r>
            <a:endParaRPr dirty="0"/>
          </a:p>
          <a:p>
            <a:pPr lvl="0" algn="l" rtl="0">
              <a:spcBef>
                <a:spcPts val="0"/>
              </a:spcBef>
              <a:spcAft>
                <a:spcPts val="600"/>
              </a:spcAft>
              <a:buSzPts val="2600"/>
              <a:buFont typeface="Arial" panose="020B0604020202020204" pitchFamily="34" charset="0"/>
              <a:buChar char="•"/>
            </a:pPr>
            <a:r>
              <a:rPr lang="en-US" sz="2400" dirty="0"/>
              <a:t>Reflection occurs when there is a bouncing off of a barrier. </a:t>
            </a:r>
            <a:endParaRPr sz="2400" dirty="0"/>
          </a:p>
          <a:p>
            <a:pPr lvl="0" algn="l" rtl="0">
              <a:spcBef>
                <a:spcPts val="0"/>
              </a:spcBef>
              <a:spcAft>
                <a:spcPts val="600"/>
              </a:spcAft>
              <a:buSzPts val="2600"/>
              <a:buFont typeface="Arial" panose="020B0604020202020204" pitchFamily="34" charset="0"/>
              <a:buChar char="•"/>
            </a:pPr>
            <a:r>
              <a:rPr lang="en-US" sz="2400" dirty="0"/>
              <a:t>Refraction is the change in direction of waves that occurs when waves travel from one medium to another. </a:t>
            </a:r>
            <a:endParaRPr sz="2400" dirty="0"/>
          </a:p>
          <a:p>
            <a:pPr lvl="0" algn="l" rtl="0">
              <a:spcBef>
                <a:spcPts val="0"/>
              </a:spcBef>
              <a:spcAft>
                <a:spcPts val="0"/>
              </a:spcAft>
              <a:buSzPts val="2600"/>
              <a:buFont typeface="Arial" panose="020B0604020202020204" pitchFamily="34" charset="0"/>
              <a:buChar char="•"/>
            </a:pPr>
            <a:r>
              <a:rPr lang="en-US" sz="2400" dirty="0"/>
              <a:t>Diffraction is the bending of waves around </a:t>
            </a:r>
            <a:br>
              <a:rPr lang="en-US" sz="2400" dirty="0"/>
            </a:br>
            <a:r>
              <a:rPr lang="en-US" sz="2400" dirty="0"/>
              <a:t>obstacles and openings.</a:t>
            </a:r>
            <a:endParaRPr sz="2400" dirty="0"/>
          </a:p>
        </p:txBody>
      </p:sp>
      <p:sp>
        <p:nvSpPr>
          <p:cNvPr id="178" name="Google Shape;178;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Reflection, Refraction, Diffraction, Oh My!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body" idx="1"/>
          </p:nvPr>
        </p:nvSpPr>
        <p:spPr>
          <a:xfrm>
            <a:off x="457200" y="1309350"/>
            <a:ext cx="54315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Clr>
                <a:schemeClr val="dk1"/>
              </a:buClr>
              <a:buSzPts val="1100"/>
              <a:buFont typeface="Arial"/>
              <a:buNone/>
            </a:pPr>
            <a:r>
              <a:rPr lang="en-US" dirty="0"/>
              <a:t>As you watch the video, write the following on your handout:</a:t>
            </a:r>
            <a:endParaRPr dirty="0"/>
          </a:p>
          <a:p>
            <a:pPr marL="457200" lvl="0" indent="-457200" algn="l" rtl="0">
              <a:spcBef>
                <a:spcPts val="0"/>
              </a:spcBef>
              <a:spcAft>
                <a:spcPts val="600"/>
              </a:spcAft>
              <a:buSzPts val="2600"/>
              <a:buChar char="•"/>
            </a:pPr>
            <a:r>
              <a:rPr lang="en-US" dirty="0"/>
              <a:t>In the column labeled “I Think,” record your observations</a:t>
            </a:r>
            <a:endParaRPr dirty="0"/>
          </a:p>
          <a:p>
            <a:pPr marL="457200" lvl="0" indent="-457200" algn="l" rtl="0">
              <a:spcBef>
                <a:spcPts val="0"/>
              </a:spcBef>
              <a:spcAft>
                <a:spcPts val="600"/>
              </a:spcAft>
              <a:buSzPts val="2600"/>
              <a:buChar char="•"/>
            </a:pPr>
            <a:r>
              <a:rPr lang="en-US" dirty="0"/>
              <a:t>In the column labeled “Questions,” record any questions you have during the video.</a:t>
            </a:r>
            <a:endParaRPr dirty="0"/>
          </a:p>
        </p:txBody>
      </p:sp>
      <p:sp>
        <p:nvSpPr>
          <p:cNvPr id="184" name="Google Shape;184;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solidFill>
                  <a:srgbClr val="991B1E"/>
                </a:solidFill>
              </a:rPr>
              <a:t>I Think/We Think</a:t>
            </a:r>
            <a:endParaRPr/>
          </a:p>
        </p:txBody>
      </p:sp>
      <p:grpSp>
        <p:nvGrpSpPr>
          <p:cNvPr id="2" name="Group 1">
            <a:extLst>
              <a:ext uri="{FF2B5EF4-FFF2-40B4-BE49-F238E27FC236}">
                <a16:creationId xmlns:a16="http://schemas.microsoft.com/office/drawing/2014/main" id="{4123F34D-262B-CA60-B6A6-FC590CF59659}"/>
              </a:ext>
            </a:extLst>
          </p:cNvPr>
          <p:cNvGrpSpPr/>
          <p:nvPr/>
        </p:nvGrpSpPr>
        <p:grpSpPr>
          <a:xfrm>
            <a:off x="5710217" y="1164647"/>
            <a:ext cx="3112050" cy="2615634"/>
            <a:chOff x="5460450" y="1046199"/>
            <a:chExt cx="3561101" cy="2795676"/>
          </a:xfrm>
        </p:grpSpPr>
        <p:pic>
          <p:nvPicPr>
            <p:cNvPr id="185" name="Google Shape;185;p33"/>
            <p:cNvPicPr preferRelativeResize="0"/>
            <p:nvPr/>
          </p:nvPicPr>
          <p:blipFill>
            <a:blip r:embed="rId3">
              <a:alphaModFix/>
            </a:blip>
            <a:stretch>
              <a:fillRect/>
            </a:stretch>
          </p:blipFill>
          <p:spPr>
            <a:xfrm rot="832619">
              <a:off x="6783450" y="1046199"/>
              <a:ext cx="2238101" cy="2096975"/>
            </a:xfrm>
            <a:prstGeom prst="rect">
              <a:avLst/>
            </a:prstGeom>
            <a:noFill/>
            <a:ln>
              <a:noFill/>
            </a:ln>
          </p:spPr>
        </p:pic>
        <p:pic>
          <p:nvPicPr>
            <p:cNvPr id="186" name="Google Shape;186;p33"/>
            <p:cNvPicPr preferRelativeResize="0"/>
            <p:nvPr/>
          </p:nvPicPr>
          <p:blipFill>
            <a:blip r:embed="rId4">
              <a:alphaModFix/>
            </a:blip>
            <a:stretch>
              <a:fillRect/>
            </a:stretch>
          </p:blipFill>
          <p:spPr>
            <a:xfrm>
              <a:off x="5460450" y="1388675"/>
              <a:ext cx="2453200" cy="24532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Think/We Think</a:t>
            </a:r>
            <a:endParaRPr/>
          </a:p>
        </p:txBody>
      </p:sp>
      <p:pic>
        <p:nvPicPr>
          <p:cNvPr id="192" name="Google Shape;192;p34" descr="110 - Wave Diffraction&#10;&#10;In this video Paul Andersen explains how waves will diffract (or bend) around an obstacle or while traveling through and opening.  Diffraction will be maximized when the size of the opening or obstacle matches the wavelength.&#10;&#10;Do you speak another language?  Help me translate my videos:&#10;http://www.bozemanscience.com/translations/&#10;&#10;Music Attribution&#10;Title: String Theory&#10;Artist: Herman Jolly&#10;http://sunsetvalley.bandcamp.com/track/string-theory&#10;&#10;All of the images are licensed under creative commons and public domain licensing:&#10;&#10;Alexander, ESO/M. English: Astronomers Do Not Always Swim at the Swimming Pool at the Paranal Observatory Residencia, but When They Do, They like to Show How Physical Principles Work. In This Picture the French ESO Astronomer Jean-Baptiste Le Bouquin Is Demonstrating How Waves — Not Light Waves, but Water Waves — Can Combine, or Interfere, to Create Larger Waves., January 27, 2014. http://www.eso.org/public/images/potw1404a/. http://commons.wikimedia.org/wiki/File:Swimming_Pool_Interferometry.jpg.&#10;Cryonic07. English: Illustration of a Simple Ripple Tank. See Also Image:Simple Ripple Tank Paddle.svg, August 30, 2007. self-made This vector image was created with Inkscape, and then manually edited. Partly based on en:Image:Ripple tank.png and en:Image:Ripple tank motor.png. http://commons.wikimedia.org/wiki/File:Simple_ripple_tank.svg.&#10;“Diffraction Grating.” Wikipedia, the Free Encyclopedia, April 10, 2015. http://en.wikipedia.org/w/index.php?title=Diffraction_grating&amp;oldid=655807039.&#10;it.wikipedia, Original uploader was A3XX at. Italiano: Fotografo:, December 4, 2006. Transferred from it.wikipedia. http://commons.wikimedia.org/wiki/File:Single-slit-diffraction-ripple-tank.jpg.&#10;Pajs. Vlneni Pri Pruchodu Bodovou Sterbinou (k Demonstraci Difrakce), April 28, 2015. Own work. http://commons.wikimedia.org/wiki/File:Difrakce_sterbina_bodova.png.&#10;———. Vlneni Pri Pruchodu Kolem Velke Prekazky (k Denonstraci Difrakce), April 28, 2015. Own work. http://commons.wikimedia.org/wiki/File:Difrakce_prekazka_velka.png.&#10;———. Vlneni Pri Pruchodu Velkou Sterbinou (k Demonstraci Difrakce), April 28, 2015. Own work. http://commons.wikimedia.org/wiki/File:Difrakce_sterbina_velka.png.&#10;“Ripple Tank.” Wikipedia, the Free Encyclopedia, March 3, 2015. http://en.wikipedia.org/w/index.php?title=Ripple_tank&amp;oldid=649682468.&#10;“Wave Interference.” PhET. Accessed April 16, 2015. https://phet.colorado.edu/en/simulation/wave-interference." title="Wave Diffraction">
            <a:hlinkClick r:id="rId3"/>
          </p:cNvPr>
          <p:cNvPicPr preferRelativeResize="0"/>
          <p:nvPr/>
        </p:nvPicPr>
        <p:blipFill>
          <a:blip r:embed="rId4">
            <a:alphaModFix/>
          </a:blip>
          <a:stretch>
            <a:fillRect/>
          </a:stretch>
        </p:blipFill>
        <p:spPr>
          <a:xfrm>
            <a:off x="2286000" y="1278947"/>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body" idx="1"/>
          </p:nvPr>
        </p:nvSpPr>
        <p:spPr>
          <a:xfrm>
            <a:off x="457199" y="1309350"/>
            <a:ext cx="5477933" cy="34341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dirty="0"/>
              <a:t>With </a:t>
            </a:r>
            <a:r>
              <a:rPr lang="en-US" sz="2400" dirty="0"/>
              <a:t>your partner, discuss the following:</a:t>
            </a:r>
            <a:endParaRPr sz="2400" dirty="0"/>
          </a:p>
          <a:p>
            <a:pPr marL="457200" lvl="0" indent="-457200" algn="l" rtl="0">
              <a:spcBef>
                <a:spcPts val="0"/>
              </a:spcBef>
              <a:spcAft>
                <a:spcPts val="600"/>
              </a:spcAft>
              <a:buSzPct val="100000"/>
              <a:buChar char="•"/>
            </a:pPr>
            <a:r>
              <a:rPr lang="en-US" sz="2400" dirty="0"/>
              <a:t>Observations you both made during the video.</a:t>
            </a:r>
            <a:endParaRPr sz="2400" dirty="0"/>
          </a:p>
          <a:p>
            <a:pPr marL="457200" lvl="0" indent="-457200" algn="l" rtl="0">
              <a:spcBef>
                <a:spcPts val="0"/>
              </a:spcBef>
              <a:spcAft>
                <a:spcPts val="600"/>
              </a:spcAft>
              <a:buSzPct val="100000"/>
              <a:buChar char="•"/>
            </a:pPr>
            <a:r>
              <a:rPr lang="en-US" sz="2400" dirty="0"/>
              <a:t>Write a one-sentence summary of your discussion and add it to the column labeled “We Think.”</a:t>
            </a:r>
            <a:endParaRPr sz="2400" dirty="0"/>
          </a:p>
          <a:p>
            <a:pPr marL="457200" lvl="0" indent="-457200" algn="l" rtl="0">
              <a:spcBef>
                <a:spcPts val="0"/>
              </a:spcBef>
              <a:spcAft>
                <a:spcPts val="600"/>
              </a:spcAft>
              <a:buSzPct val="100000"/>
              <a:buChar char="•"/>
            </a:pPr>
            <a:r>
              <a:rPr lang="en-US" sz="2400" dirty="0"/>
              <a:t>Select 1-2 questions you both have still to share with the class.</a:t>
            </a:r>
            <a:endParaRPr sz="2400" dirty="0"/>
          </a:p>
        </p:txBody>
      </p:sp>
      <p:sp>
        <p:nvSpPr>
          <p:cNvPr id="198" name="Google Shape;198;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solidFill>
                  <a:srgbClr val="991B1E"/>
                </a:solidFill>
              </a:rPr>
              <a:t>I Think/We Think</a:t>
            </a:r>
            <a:endParaRPr/>
          </a:p>
        </p:txBody>
      </p:sp>
      <p:grpSp>
        <p:nvGrpSpPr>
          <p:cNvPr id="6" name="Group 5">
            <a:extLst>
              <a:ext uri="{FF2B5EF4-FFF2-40B4-BE49-F238E27FC236}">
                <a16:creationId xmlns:a16="http://schemas.microsoft.com/office/drawing/2014/main" id="{37E5B7D5-5B1F-4495-7D2F-61418E9DBA50}"/>
              </a:ext>
            </a:extLst>
          </p:cNvPr>
          <p:cNvGrpSpPr/>
          <p:nvPr/>
        </p:nvGrpSpPr>
        <p:grpSpPr>
          <a:xfrm>
            <a:off x="5710217" y="1164647"/>
            <a:ext cx="3112050" cy="2615634"/>
            <a:chOff x="5460450" y="1046199"/>
            <a:chExt cx="3561101" cy="2795676"/>
          </a:xfrm>
        </p:grpSpPr>
        <p:pic>
          <p:nvPicPr>
            <p:cNvPr id="7" name="Google Shape;185;p33">
              <a:extLst>
                <a:ext uri="{FF2B5EF4-FFF2-40B4-BE49-F238E27FC236}">
                  <a16:creationId xmlns:a16="http://schemas.microsoft.com/office/drawing/2014/main" id="{FB088A9B-063F-C2AB-67EE-E8010E1A69F4}"/>
                </a:ext>
              </a:extLst>
            </p:cNvPr>
            <p:cNvPicPr preferRelativeResize="0"/>
            <p:nvPr/>
          </p:nvPicPr>
          <p:blipFill>
            <a:blip r:embed="rId3">
              <a:alphaModFix/>
            </a:blip>
            <a:stretch>
              <a:fillRect/>
            </a:stretch>
          </p:blipFill>
          <p:spPr>
            <a:xfrm rot="832619">
              <a:off x="6783450" y="1046199"/>
              <a:ext cx="2238101" cy="2096975"/>
            </a:xfrm>
            <a:prstGeom prst="rect">
              <a:avLst/>
            </a:prstGeom>
            <a:noFill/>
            <a:ln>
              <a:noFill/>
            </a:ln>
          </p:spPr>
        </p:pic>
        <p:pic>
          <p:nvPicPr>
            <p:cNvPr id="8" name="Google Shape;186;p33">
              <a:extLst>
                <a:ext uri="{FF2B5EF4-FFF2-40B4-BE49-F238E27FC236}">
                  <a16:creationId xmlns:a16="http://schemas.microsoft.com/office/drawing/2014/main" id="{4493FC08-1DD9-8035-AEC9-C0DE9D3A2B0F}"/>
                </a:ext>
              </a:extLst>
            </p:cNvPr>
            <p:cNvPicPr preferRelativeResize="0"/>
            <p:nvPr/>
          </p:nvPicPr>
          <p:blipFill>
            <a:blip r:embed="rId4">
              <a:alphaModFix/>
            </a:blip>
            <a:stretch>
              <a:fillRect/>
            </a:stretch>
          </p:blipFill>
          <p:spPr>
            <a:xfrm>
              <a:off x="5460450" y="1388675"/>
              <a:ext cx="2453200" cy="245320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body" idx="1"/>
          </p:nvPr>
        </p:nvSpPr>
        <p:spPr>
          <a:xfrm>
            <a:off x="457200" y="1305059"/>
            <a:ext cx="4944533" cy="3621000"/>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US" dirty="0"/>
              <a:t>Based on what you discussed with your partner, what are some questions we can add to our Driving Question Board?</a:t>
            </a:r>
            <a:endParaRPr dirty="0"/>
          </a:p>
          <a:p>
            <a:pPr marL="0" lvl="0" indent="0" algn="l" rtl="0">
              <a:lnSpc>
                <a:spcPct val="115000"/>
              </a:lnSpc>
              <a:spcBef>
                <a:spcPts val="900"/>
              </a:spcBef>
              <a:spcAft>
                <a:spcPts val="0"/>
              </a:spcAft>
              <a:buNone/>
            </a:pPr>
            <a:endParaRPr dirty="0"/>
          </a:p>
          <a:p>
            <a:pPr marL="0" lvl="0" indent="0" algn="l" rtl="0">
              <a:lnSpc>
                <a:spcPct val="115000"/>
              </a:lnSpc>
              <a:spcBef>
                <a:spcPts val="900"/>
              </a:spcBef>
              <a:spcAft>
                <a:spcPts val="0"/>
              </a:spcAft>
              <a:buNone/>
            </a:pPr>
            <a:endParaRPr dirty="0"/>
          </a:p>
          <a:p>
            <a:pPr marL="0" lvl="0" indent="0" algn="l" rtl="0">
              <a:lnSpc>
                <a:spcPct val="115000"/>
              </a:lnSpc>
              <a:spcBef>
                <a:spcPts val="900"/>
              </a:spcBef>
              <a:spcAft>
                <a:spcPts val="0"/>
              </a:spcAft>
              <a:buClr>
                <a:schemeClr val="dk1"/>
              </a:buClr>
              <a:buSzPct val="42307"/>
              <a:buFont typeface="Arial"/>
              <a:buNone/>
            </a:pPr>
            <a:endParaRPr dirty="0"/>
          </a:p>
          <a:p>
            <a:pPr marL="0" lvl="0" indent="0" algn="l" rtl="0">
              <a:spcBef>
                <a:spcPts val="900"/>
              </a:spcBef>
              <a:spcAft>
                <a:spcPts val="0"/>
              </a:spcAft>
              <a:buNone/>
            </a:pPr>
            <a:endParaRPr dirty="0"/>
          </a:p>
        </p:txBody>
      </p:sp>
      <p:sp>
        <p:nvSpPr>
          <p:cNvPr id="206" name="Google Shape;206;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solidFill>
                  <a:srgbClr val="991B1E"/>
                </a:solidFill>
              </a:rPr>
              <a:t>Driving Question Board</a:t>
            </a:r>
            <a:endParaRPr/>
          </a:p>
        </p:txBody>
      </p:sp>
      <p:pic>
        <p:nvPicPr>
          <p:cNvPr id="207" name="Google Shape;207;p36"/>
          <p:cNvPicPr preferRelativeResize="0"/>
          <p:nvPr/>
        </p:nvPicPr>
        <p:blipFill>
          <a:blip r:embed="rId3">
            <a:alphaModFix/>
          </a:blip>
          <a:stretch>
            <a:fillRect/>
          </a:stretch>
        </p:blipFill>
        <p:spPr>
          <a:xfrm>
            <a:off x="5676100" y="1305047"/>
            <a:ext cx="3145800" cy="2295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600"/>
              </a:spcAft>
              <a:buSzPts val="2600"/>
              <a:buChar char="•"/>
            </a:pPr>
            <a:r>
              <a:rPr lang="en-US" sz="2400" dirty="0"/>
              <a:t>Your mission is to design, build, and refine a spectroscope to observe light spectra.</a:t>
            </a:r>
            <a:endParaRPr sz="2400" dirty="0"/>
          </a:p>
          <a:p>
            <a:pPr marL="457200" lvl="0" indent="-457200" algn="l" rtl="0">
              <a:spcBef>
                <a:spcPts val="0"/>
              </a:spcBef>
              <a:spcAft>
                <a:spcPts val="600"/>
              </a:spcAft>
              <a:buSzPts val="2600"/>
              <a:buChar char="•"/>
            </a:pPr>
            <a:r>
              <a:rPr lang="en-US" sz="2400" dirty="0"/>
              <a:t>With your partner:</a:t>
            </a:r>
            <a:endParaRPr sz="2400" dirty="0"/>
          </a:p>
          <a:p>
            <a:pPr marL="685800" lvl="1" indent="-457200" algn="l" rtl="0">
              <a:spcBef>
                <a:spcPts val="0"/>
              </a:spcBef>
              <a:spcAft>
                <a:spcPts val="300"/>
              </a:spcAft>
              <a:buSzPts val="2000"/>
              <a:buChar char="•"/>
            </a:pPr>
            <a:r>
              <a:rPr lang="en-US" dirty="0"/>
              <a:t>Select one question from the Driving Question Board that you would like to research.</a:t>
            </a:r>
            <a:endParaRPr dirty="0"/>
          </a:p>
          <a:p>
            <a:pPr marL="685800" lvl="1" indent="-457200" algn="l" rtl="0">
              <a:spcBef>
                <a:spcPts val="0"/>
              </a:spcBef>
              <a:spcAft>
                <a:spcPts val="300"/>
              </a:spcAft>
              <a:buSzPts val="2000"/>
              <a:buChar char="•"/>
            </a:pPr>
            <a:r>
              <a:rPr lang="en-US" dirty="0"/>
              <a:t>Watch the videos to learn more about how to create a spectroscope.</a:t>
            </a:r>
            <a:endParaRPr dirty="0"/>
          </a:p>
          <a:p>
            <a:pPr marL="685800" lvl="1" indent="-457200" algn="l" rtl="0">
              <a:spcBef>
                <a:spcPts val="0"/>
              </a:spcBef>
              <a:spcAft>
                <a:spcPts val="300"/>
              </a:spcAft>
              <a:buSzPts val="2000"/>
              <a:buChar char="•"/>
            </a:pPr>
            <a:r>
              <a:rPr lang="en-US" dirty="0"/>
              <a:t>Design, build, and refine your spectroscope using diffraction materials.</a:t>
            </a:r>
            <a:endParaRPr dirty="0"/>
          </a:p>
          <a:p>
            <a:pPr marL="685800" lvl="1" indent="-457200" algn="l" rtl="0">
              <a:spcBef>
                <a:spcPts val="0"/>
              </a:spcBef>
              <a:spcAft>
                <a:spcPts val="600"/>
              </a:spcAft>
              <a:buSzPts val="2000"/>
              <a:buChar char="•"/>
            </a:pPr>
            <a:r>
              <a:rPr lang="en-US" dirty="0"/>
              <a:t>Keep in mind that you will show off your spectroscope </a:t>
            </a:r>
            <a:br>
              <a:rPr lang="en-US" dirty="0"/>
            </a:br>
            <a:r>
              <a:rPr lang="en-US" dirty="0"/>
              <a:t>to other groups in a Gallery Walk.</a:t>
            </a:r>
            <a:endParaRPr dirty="0"/>
          </a:p>
        </p:txBody>
      </p:sp>
      <p:sp>
        <p:nvSpPr>
          <p:cNvPr id="213" name="Google Shape;213;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Spectroscope Engineering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Research</a:t>
            </a:r>
            <a:endParaRPr/>
          </a:p>
        </p:txBody>
      </p:sp>
      <p:sp>
        <p:nvSpPr>
          <p:cNvPr id="219" name="Google Shape;219;p38"/>
          <p:cNvSpPr txBox="1">
            <a:spLocks noGrp="1"/>
          </p:cNvSpPr>
          <p:nvPr>
            <p:ph type="body" idx="1"/>
          </p:nvPr>
        </p:nvSpPr>
        <p:spPr>
          <a:xfrm>
            <a:off x="457200" y="1305059"/>
            <a:ext cx="5172900" cy="3621000"/>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US" dirty="0"/>
              <a:t>As you watch the videos that explain the science behind spectroscopes, keep track of your research and notes in your handout.</a:t>
            </a:r>
            <a:endParaRPr dirty="0"/>
          </a:p>
        </p:txBody>
      </p:sp>
      <p:pic>
        <p:nvPicPr>
          <p:cNvPr id="5" name="Google Shape;233;p40">
            <a:extLst>
              <a:ext uri="{FF2B5EF4-FFF2-40B4-BE49-F238E27FC236}">
                <a16:creationId xmlns:a16="http://schemas.microsoft.com/office/drawing/2014/main" id="{F745B3B1-9FFC-56FF-FCB5-AAE493BBDDB8}"/>
              </a:ext>
            </a:extLst>
          </p:cNvPr>
          <p:cNvPicPr preferRelativeResize="0"/>
          <p:nvPr/>
        </p:nvPicPr>
        <p:blipFill>
          <a:blip r:embed="rId3">
            <a:alphaModFix/>
          </a:blip>
          <a:stretch>
            <a:fillRect/>
          </a:stretch>
        </p:blipFill>
        <p:spPr>
          <a:xfrm>
            <a:off x="5663964" y="1317047"/>
            <a:ext cx="3361501" cy="2521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Spectroscope Engineering</a:t>
            </a:r>
            <a:endParaRPr/>
          </a:p>
        </p:txBody>
      </p:sp>
      <p:pic>
        <p:nvPicPr>
          <p:cNvPr id="226" name="Google Shape;226;p39" descr="Part 3: Learn more about how the CD spectroscope works. Light hitting the surface of the CD is bent at different angles, creating a spectrum of colors. &#10;&#10;Turn an old CD into a spectroscope to analyze light—you may be surprised by what you see. Try pointing your CD spectroscope at the fluorescent light in your room, sunlit clouds in the sky, even your friend’s colored shirt to reveal the wavelengths of light that mix together to create the color you see! Full instructions for this hands-on activity are available at: http://www.exploratorium.edu/snacks/cd-spectroscope.&#10;&#10;Science Snacks are hands-on activities, projects, and experiments that are designed for the classroom and the curious. They're cheap, simple, safe, scientifically accurate, and teacher tested. Want to see more? Check out http://exploratorium.edu/snacks.&#10;&#10;© 2015 Exploratorium, all rights reserved." title="What's going on: CD Spectroscope - Science Snacks activity">
            <a:hlinkClick r:id="rId3"/>
          </p:cNvPr>
          <p:cNvPicPr preferRelativeResize="0"/>
          <p:nvPr/>
        </p:nvPicPr>
        <p:blipFill>
          <a:blip r:embed="rId4">
            <a:alphaModFix/>
          </a:blip>
          <a:stretch>
            <a:fillRect/>
          </a:stretch>
        </p:blipFill>
        <p:spPr>
          <a:xfrm>
            <a:off x="2286000" y="128318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Diffraction, Lesson 1</a:t>
            </a:r>
            <a:endParaRPr dirty="0"/>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What Is Diffraction?</a:t>
            </a:r>
            <a:endParaRPr dirty="0"/>
          </a:p>
        </p:txBody>
      </p:sp>
      <p:pic>
        <p:nvPicPr>
          <p:cNvPr id="5" name="Picture 4" descr="Chart&#10;&#10;Description automatically generated">
            <a:extLst>
              <a:ext uri="{FF2B5EF4-FFF2-40B4-BE49-F238E27FC236}">
                <a16:creationId xmlns:a16="http://schemas.microsoft.com/office/drawing/2014/main" id="{8D68D9C3-4F66-9C48-BA25-00CCCDA66A92}"/>
              </a:ext>
            </a:extLst>
          </p:cNvPr>
          <p:cNvPicPr>
            <a:picLocks noChangeAspect="1"/>
          </p:cNvPicPr>
          <p:nvPr/>
        </p:nvPicPr>
        <p:blipFill>
          <a:blip r:embed="rId3"/>
          <a:stretch>
            <a:fillRect/>
          </a:stretch>
        </p:blipFill>
        <p:spPr>
          <a:xfrm>
            <a:off x="6229348" y="675861"/>
            <a:ext cx="2504661" cy="2504661"/>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Research</a:t>
            </a:r>
            <a:endParaRPr/>
          </a:p>
        </p:txBody>
      </p:sp>
      <p:sp>
        <p:nvSpPr>
          <p:cNvPr id="232" name="Google Shape;232;p40"/>
          <p:cNvSpPr txBox="1">
            <a:spLocks noGrp="1"/>
          </p:cNvSpPr>
          <p:nvPr>
            <p:ph type="body" idx="1"/>
          </p:nvPr>
        </p:nvSpPr>
        <p:spPr>
          <a:xfrm>
            <a:off x="457199" y="1283893"/>
            <a:ext cx="5558367" cy="3621000"/>
          </a:xfrm>
          <a:prstGeom prst="rect">
            <a:avLst/>
          </a:prstGeom>
        </p:spPr>
        <p:txBody>
          <a:bodyPr spcFirstLastPara="1" wrap="square" lIns="91400" tIns="91400" rIns="91400" bIns="91400" anchor="t" anchorCtr="0">
            <a:noAutofit/>
          </a:bodyPr>
          <a:lstStyle/>
          <a:p>
            <a:pPr marL="0" lvl="0" indent="0" algn="l" rtl="0">
              <a:spcBef>
                <a:spcPts val="0"/>
              </a:spcBef>
              <a:spcAft>
                <a:spcPts val="600"/>
              </a:spcAft>
              <a:buNone/>
            </a:pPr>
            <a:r>
              <a:rPr lang="en-US" sz="2400" dirty="0"/>
              <a:t>With your partner:</a:t>
            </a:r>
            <a:endParaRPr sz="2400" dirty="0"/>
          </a:p>
          <a:p>
            <a:pPr marL="457200" lvl="0" indent="-457200" algn="l" rtl="0">
              <a:spcBef>
                <a:spcPts val="0"/>
              </a:spcBef>
              <a:spcAft>
                <a:spcPts val="600"/>
              </a:spcAft>
              <a:buSzPts val="2600"/>
              <a:buChar char="•"/>
            </a:pPr>
            <a:r>
              <a:rPr lang="en-US" sz="2400" dirty="0"/>
              <a:t>Your job is to create your own design using the videos on your handout for inspiration.</a:t>
            </a:r>
            <a:endParaRPr sz="2400" dirty="0"/>
          </a:p>
          <a:p>
            <a:pPr marL="457200" lvl="0" indent="-457200" algn="l" rtl="0">
              <a:spcBef>
                <a:spcPts val="0"/>
              </a:spcBef>
              <a:spcAft>
                <a:spcPts val="600"/>
              </a:spcAft>
              <a:buSzPts val="2600"/>
              <a:buChar char="•"/>
            </a:pPr>
            <a:r>
              <a:rPr lang="en-US" sz="2400" dirty="0"/>
              <a:t>Watch at least two of the provided videos.</a:t>
            </a:r>
            <a:endParaRPr sz="2400" dirty="0"/>
          </a:p>
          <a:p>
            <a:pPr marL="457200" lvl="0" indent="-457200" algn="l" rtl="0">
              <a:spcBef>
                <a:spcPts val="0"/>
              </a:spcBef>
              <a:spcAft>
                <a:spcPts val="600"/>
              </a:spcAft>
              <a:buSzPts val="2600"/>
              <a:buChar char="•"/>
            </a:pPr>
            <a:r>
              <a:rPr lang="en-US" sz="2400" dirty="0"/>
              <a:t>You may find others you would also like to watch that will help in your research.</a:t>
            </a:r>
            <a:endParaRPr sz="2400" dirty="0"/>
          </a:p>
        </p:txBody>
      </p:sp>
      <p:pic>
        <p:nvPicPr>
          <p:cNvPr id="233" name="Google Shape;233;p40"/>
          <p:cNvPicPr preferRelativeResize="0"/>
          <p:nvPr/>
        </p:nvPicPr>
        <p:blipFill>
          <a:blip r:embed="rId3">
            <a:alphaModFix/>
          </a:blip>
          <a:stretch>
            <a:fillRect/>
          </a:stretch>
        </p:blipFill>
        <p:spPr>
          <a:xfrm>
            <a:off x="5663964" y="1317047"/>
            <a:ext cx="3361501" cy="2521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a:spLocks noGrp="1"/>
          </p:cNvSpPr>
          <p:nvPr>
            <p:ph type="body" idx="1"/>
          </p:nvPr>
        </p:nvSpPr>
        <p:spPr>
          <a:xfrm>
            <a:off x="457200" y="1305059"/>
            <a:ext cx="4961467" cy="3621000"/>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US" dirty="0"/>
              <a:t>Based on what you discussed and researched with your partner, what did you learn from researching the question you chose?</a:t>
            </a:r>
            <a:endParaRPr dirty="0"/>
          </a:p>
          <a:p>
            <a:pPr marL="0" lvl="0" indent="0" algn="l" rtl="0">
              <a:lnSpc>
                <a:spcPct val="115000"/>
              </a:lnSpc>
              <a:spcBef>
                <a:spcPts val="900"/>
              </a:spcBef>
              <a:spcAft>
                <a:spcPts val="0"/>
              </a:spcAft>
              <a:buClr>
                <a:schemeClr val="dk1"/>
              </a:buClr>
              <a:buSzPts val="1100"/>
              <a:buFont typeface="Arial"/>
              <a:buNone/>
            </a:pPr>
            <a:endParaRPr dirty="0"/>
          </a:p>
          <a:p>
            <a:pPr marL="0" lvl="0" indent="0" algn="l" rtl="0">
              <a:spcBef>
                <a:spcPts val="900"/>
              </a:spcBef>
              <a:spcAft>
                <a:spcPts val="0"/>
              </a:spcAft>
              <a:buNone/>
            </a:pPr>
            <a:endParaRPr dirty="0"/>
          </a:p>
        </p:txBody>
      </p:sp>
      <p:sp>
        <p:nvSpPr>
          <p:cNvPr id="239" name="Google Shape;239;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solidFill>
                  <a:srgbClr val="991B1E"/>
                </a:solidFill>
              </a:rPr>
              <a:t>Driving Question Board</a:t>
            </a:r>
            <a:endParaRPr/>
          </a:p>
        </p:txBody>
      </p:sp>
      <p:pic>
        <p:nvPicPr>
          <p:cNvPr id="240" name="Google Shape;240;p41"/>
          <p:cNvPicPr preferRelativeResize="0"/>
          <p:nvPr/>
        </p:nvPicPr>
        <p:blipFill>
          <a:blip r:embed="rId3">
            <a:alphaModFix/>
          </a:blip>
          <a:stretch>
            <a:fillRect/>
          </a:stretch>
        </p:blipFill>
        <p:spPr>
          <a:xfrm>
            <a:off x="5676100" y="1305047"/>
            <a:ext cx="3145800" cy="22951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Build Your Spectroscope</a:t>
            </a:r>
            <a:endParaRPr/>
          </a:p>
        </p:txBody>
      </p:sp>
      <p:sp>
        <p:nvSpPr>
          <p:cNvPr id="246" name="Google Shape;246;p4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highlight>
                  <a:srgbClr val="00FFFF"/>
                </a:highlight>
              </a:rPr>
              <a:t>INSERT CLASS-SPECIFIC INSTRUCTIONS HERE</a:t>
            </a:r>
            <a:endParaRPr dirty="0">
              <a:highlight>
                <a:srgbClr val="00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body" idx="1"/>
          </p:nvPr>
        </p:nvSpPr>
        <p:spPr>
          <a:xfrm>
            <a:off x="457200" y="1288127"/>
            <a:ext cx="4889500" cy="3621000"/>
          </a:xfrm>
          <a:prstGeom prst="rect">
            <a:avLst/>
          </a:prstGeom>
        </p:spPr>
        <p:txBody>
          <a:bodyPr spcFirstLastPara="1" wrap="square" lIns="91400" tIns="91400" rIns="91400" bIns="91400" anchor="t" anchorCtr="0">
            <a:normAutofit/>
          </a:bodyPr>
          <a:lstStyle/>
          <a:p>
            <a:pPr marL="457200" lvl="0" indent="-457200" algn="l" rtl="0">
              <a:spcBef>
                <a:spcPts val="0"/>
              </a:spcBef>
              <a:spcAft>
                <a:spcPts val="600"/>
              </a:spcAft>
              <a:buSzPts val="2600"/>
              <a:buChar char="•"/>
            </a:pPr>
            <a:r>
              <a:rPr lang="en-US" sz="2400" dirty="0"/>
              <a:t>As you walk around the room to view the spectroscopes built by your peers, take time to notice the following:</a:t>
            </a:r>
            <a:endParaRPr sz="2400" dirty="0"/>
          </a:p>
          <a:p>
            <a:pPr lvl="1" indent="-457200" algn="l" rtl="0">
              <a:spcBef>
                <a:spcPts val="0"/>
              </a:spcBef>
              <a:spcAft>
                <a:spcPts val="300"/>
              </a:spcAft>
              <a:buSzPct val="100000"/>
              <a:buFont typeface="Arial" panose="020B0604020202020204" pitchFamily="34" charset="0"/>
              <a:buChar char="•"/>
            </a:pPr>
            <a:r>
              <a:rPr lang="en-US" sz="2200" dirty="0"/>
              <a:t>At least two similarities</a:t>
            </a:r>
            <a:endParaRPr sz="2200" dirty="0"/>
          </a:p>
          <a:p>
            <a:pPr lvl="1" indent="-457200" algn="l" rtl="0">
              <a:spcBef>
                <a:spcPts val="0"/>
              </a:spcBef>
              <a:spcAft>
                <a:spcPts val="900"/>
              </a:spcAft>
              <a:buSzPct val="100000"/>
              <a:buFont typeface="Arial" panose="020B0604020202020204" pitchFamily="34" charset="0"/>
              <a:buChar char="•"/>
            </a:pPr>
            <a:r>
              <a:rPr lang="en-US" sz="2200" dirty="0"/>
              <a:t>At least two differences</a:t>
            </a:r>
            <a:endParaRPr sz="2200" dirty="0"/>
          </a:p>
          <a:p>
            <a:pPr marL="457200" lvl="0" indent="-457200" algn="l" rtl="0">
              <a:spcBef>
                <a:spcPts val="0"/>
              </a:spcBef>
              <a:spcAft>
                <a:spcPts val="0"/>
              </a:spcAft>
              <a:buSzPts val="2600"/>
              <a:buChar char="•"/>
            </a:pPr>
            <a:r>
              <a:rPr lang="en-US" sz="2400" dirty="0"/>
              <a:t>Be prepared to share with </a:t>
            </a:r>
            <a:br>
              <a:rPr lang="en-US" sz="2400" dirty="0"/>
            </a:br>
            <a:r>
              <a:rPr lang="en-US" sz="2400" dirty="0"/>
              <a:t>the class.</a:t>
            </a:r>
            <a:endParaRPr sz="2400" dirty="0"/>
          </a:p>
        </p:txBody>
      </p:sp>
      <p:sp>
        <p:nvSpPr>
          <p:cNvPr id="252" name="Google Shape;252;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Gallery Walk</a:t>
            </a:r>
            <a:endParaRPr/>
          </a:p>
        </p:txBody>
      </p:sp>
      <p:pic>
        <p:nvPicPr>
          <p:cNvPr id="253" name="Google Shape;253;p43"/>
          <p:cNvPicPr preferRelativeResize="0">
            <a:picLocks noChangeAspect="1"/>
          </p:cNvPicPr>
          <p:nvPr/>
        </p:nvPicPr>
        <p:blipFill>
          <a:blip r:embed="rId3">
            <a:alphaModFix/>
          </a:blip>
          <a:stretch>
            <a:fillRect/>
          </a:stretch>
        </p:blipFill>
        <p:spPr>
          <a:xfrm>
            <a:off x="5706539" y="1668065"/>
            <a:ext cx="3128433" cy="15825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Test Your Spectroscope</a:t>
            </a:r>
            <a:endParaRPr/>
          </a:p>
        </p:txBody>
      </p:sp>
      <p:sp>
        <p:nvSpPr>
          <p:cNvPr id="259" name="Google Shape;259;p4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highlight>
                  <a:srgbClr val="00FFFF"/>
                </a:highlight>
              </a:rPr>
              <a:t>INSERT CLASS-SPECIFIC INSTRUCTIONS HERE</a:t>
            </a:r>
            <a:endParaRPr dirty="0">
              <a:highlight>
                <a:srgbClr val="00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Refine and Reflect on Your Spectroscope</a:t>
            </a:r>
            <a:endParaRPr/>
          </a:p>
        </p:txBody>
      </p:sp>
      <p:sp>
        <p:nvSpPr>
          <p:cNvPr id="265" name="Google Shape;265;p45"/>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Clr>
                <a:schemeClr val="dk1"/>
              </a:buClr>
              <a:buSzPts val="1100"/>
              <a:buFont typeface="Arial"/>
              <a:buNone/>
            </a:pPr>
            <a:r>
              <a:rPr lang="en-US" dirty="0">
                <a:highlight>
                  <a:srgbClr val="00FFFF"/>
                </a:highlight>
              </a:rPr>
              <a:t>INSERT CLASS-SPECIFIC INSTRUCTIONS HERE</a:t>
            </a:r>
            <a:endParaRPr dirty="0">
              <a:highlight>
                <a:srgbClr val="00FFFF"/>
              </a:highlight>
            </a:endParaRPr>
          </a:p>
          <a:p>
            <a:pPr marL="0" lvl="0" indent="0" algn="l" rtl="0">
              <a:spcBef>
                <a:spcPts val="520"/>
              </a:spcBef>
              <a:spcAft>
                <a:spcPts val="0"/>
              </a:spcAft>
              <a:buNone/>
            </a:pPr>
            <a:endParaRPr dirty="0">
              <a:highlight>
                <a:srgbClr val="00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17" name="Google Shape;117;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pPr>
            <a:r>
              <a:rPr lang="en-US" dirty="0"/>
              <a:t>What is diffraction?</a:t>
            </a:r>
            <a:endParaRPr dirty="0"/>
          </a:p>
          <a:p>
            <a:pPr indent="-457200">
              <a:spcBef>
                <a:spcPts val="0"/>
              </a:spcBef>
              <a:spcAft>
                <a:spcPts val="600"/>
              </a:spcAft>
            </a:pPr>
            <a:r>
              <a:rPr lang="en-US" dirty="0"/>
              <a:t>How does light bend when it passes through </a:t>
            </a:r>
            <a:br>
              <a:rPr lang="en-US" dirty="0"/>
            </a:br>
            <a:r>
              <a:rPr lang="en-US" dirty="0"/>
              <a:t>an object?</a:t>
            </a:r>
            <a:endParaRPr dirty="0"/>
          </a:p>
        </p:txBody>
      </p:sp>
    </p:spTree>
    <p:extLst>
      <p:ext uri="{BB962C8B-B14F-4D97-AF65-F5344CB8AC3E}">
        <p14:creationId xmlns:p14="http://schemas.microsoft.com/office/powerpoint/2010/main" val="124489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457199" y="1309350"/>
            <a:ext cx="4817533" cy="3434100"/>
          </a:xfrm>
          <a:prstGeom prst="rect">
            <a:avLst/>
          </a:prstGeom>
        </p:spPr>
        <p:txBody>
          <a:bodyPr spcFirstLastPara="1" wrap="square" lIns="91425" tIns="45700" rIns="91425" bIns="45700" anchor="t" anchorCtr="0">
            <a:normAutofit/>
          </a:bodyPr>
          <a:lstStyle/>
          <a:p>
            <a:pPr lvl="0" indent="-457200" algn="l" rtl="0">
              <a:spcBef>
                <a:spcPts val="0"/>
              </a:spcBef>
              <a:spcAft>
                <a:spcPts val="600"/>
              </a:spcAft>
              <a:buSzPts val="2600"/>
              <a:buFont typeface="Arial" panose="020B0604020202020204" pitchFamily="34" charset="0"/>
              <a:buChar char="•"/>
            </a:pPr>
            <a:r>
              <a:rPr lang="en-US" dirty="0"/>
              <a:t>Read your handout.  </a:t>
            </a:r>
            <a:endParaRPr dirty="0"/>
          </a:p>
          <a:p>
            <a:pPr lvl="0" indent="-457200" algn="l" rtl="0">
              <a:spcBef>
                <a:spcPts val="0"/>
              </a:spcBef>
              <a:spcAft>
                <a:spcPts val="600"/>
              </a:spcAft>
              <a:buSzPts val="2600"/>
              <a:buFont typeface="Arial" panose="020B0604020202020204" pitchFamily="34" charset="0"/>
              <a:buChar char="•"/>
            </a:pPr>
            <a:r>
              <a:rPr lang="en-US" dirty="0"/>
              <a:t>Working with a partner, gather supplies and complete the worksheet while exploring.</a:t>
            </a:r>
            <a:endParaRPr dirty="0"/>
          </a:p>
        </p:txBody>
      </p:sp>
      <p:sp>
        <p:nvSpPr>
          <p:cNvPr id="277" name="Google Shape;277;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Explore: Light Can Bend Around Edges</a:t>
            </a:r>
            <a:endParaRPr/>
          </a:p>
        </p:txBody>
      </p:sp>
      <p:pic>
        <p:nvPicPr>
          <p:cNvPr id="278" name="Google Shape;278;p47"/>
          <p:cNvPicPr preferRelativeResize="0"/>
          <p:nvPr/>
        </p:nvPicPr>
        <p:blipFill>
          <a:blip r:embed="rId3">
            <a:alphaModFix/>
          </a:blip>
          <a:stretch>
            <a:fillRect/>
          </a:stretch>
        </p:blipFill>
        <p:spPr>
          <a:xfrm>
            <a:off x="6185825" y="1590450"/>
            <a:ext cx="1619250" cy="1543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4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endParaRPr/>
          </a:p>
        </p:txBody>
      </p:sp>
      <p:sp>
        <p:nvSpPr>
          <p:cNvPr id="284" name="Google Shape;284;p4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Sick Science! #179</a:t>
            </a:r>
            <a:endParaRPr/>
          </a:p>
        </p:txBody>
      </p:sp>
      <p:pic>
        <p:nvPicPr>
          <p:cNvPr id="285" name="Google Shape;285;p48" descr="Are you a teacher? Check out our 5E science lessons, escape rooms and my monthly LIVE professional development at https://lessons.keslerscience.com/courses/skwelcome-gift-bundle?ref=32f838&#10;&#10;The SICK Science series was created by Steve Spangler. © 2010 Steve Spangler, Inc. All Rights Reserved&#10;&#10;What’s Steve doing now? ► https://linktr.ee/stevespangler&#10;&#10;Watch Steve’s syndicated television series ►  https://bit.ly/2KaO0fT&#10;&#10;Follow Steve’s Daily Posts on…&#10;&#10;INSTAGRAM  ►  https://www.instagram.com/stevespangler/&#10;FACEBOOK  ► https://www.facebook.com/stevespangler&#10;TIKTOK  ► https://www.tiktok.com/@stevespangler&#10;&#10;Steve Spangler is a bestselling author, STEM educator and Emmy award-winning television personality with more than 1,500 television appearances to his credit. Steve is also a regular guest on the Ellen DeGeneres Show.&#10;&#10;Other Channels…&#10;&#10;The Spangler Effect ► https://www.youtube.com/user/TheSpanglerEffect&#10;Spangler Science TV ► https://www.youtube.com/user/SpanglerScienceTV" title="Homemade Kaleidoscope - Sick Science! #179">
            <a:hlinkClick r:id="rId3"/>
          </p:cNvPr>
          <p:cNvPicPr preferRelativeResize="0"/>
          <p:nvPr/>
        </p:nvPicPr>
        <p:blipFill>
          <a:blip r:embed="rId4">
            <a:alphaModFix/>
          </a:blip>
          <a:stretch>
            <a:fillRect/>
          </a:stretch>
        </p:blipFill>
        <p:spPr>
          <a:xfrm>
            <a:off x="2286000" y="1301425"/>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9"/>
          <p:cNvSpPr txBox="1">
            <a:spLocks noGrp="1"/>
          </p:cNvSpPr>
          <p:nvPr>
            <p:ph type="body" idx="1"/>
          </p:nvPr>
        </p:nvSpPr>
        <p:spPr>
          <a:xfrm>
            <a:off x="457200" y="1309350"/>
            <a:ext cx="5467500" cy="3434100"/>
          </a:xfrm>
          <a:prstGeom prst="rect">
            <a:avLst/>
          </a:prstGeom>
        </p:spPr>
        <p:txBody>
          <a:bodyPr spcFirstLastPara="1" wrap="square" lIns="91425" tIns="45700" rIns="91425" bIns="45700" anchor="t" anchorCtr="0">
            <a:normAutofit/>
          </a:bodyPr>
          <a:lstStyle/>
          <a:p>
            <a:pPr marL="457200" marR="0" lvl="0" indent="-457200" algn="l" rtl="0">
              <a:spcBef>
                <a:spcPts val="0"/>
              </a:spcBef>
              <a:spcAft>
                <a:spcPts val="600"/>
              </a:spcAft>
              <a:buSzPts val="2600"/>
              <a:buFont typeface="Arial" panose="020B0604020202020204" pitchFamily="34" charset="0"/>
              <a:buChar char="•"/>
            </a:pPr>
            <a:r>
              <a:rPr lang="en-US" dirty="0"/>
              <a:t>With your partner, discuss what is similar and what is different about what you recorded </a:t>
            </a:r>
            <a:r>
              <a:rPr lang="en-US"/>
              <a:t>on the </a:t>
            </a:r>
            <a:r>
              <a:rPr lang="en-US" dirty="0"/>
              <a:t>handout.</a:t>
            </a:r>
            <a:endParaRPr dirty="0"/>
          </a:p>
          <a:p>
            <a:pPr marL="457200" marR="0" lvl="0" indent="-457200" algn="l" rtl="0">
              <a:spcBef>
                <a:spcPts val="0"/>
              </a:spcBef>
              <a:spcAft>
                <a:spcPts val="0"/>
              </a:spcAft>
              <a:buSzPts val="2600"/>
              <a:buFont typeface="Arial" panose="020B0604020202020204" pitchFamily="34" charset="0"/>
              <a:buChar char="•"/>
            </a:pPr>
            <a:r>
              <a:rPr lang="en-US" dirty="0"/>
              <a:t>Add any new information or questions to your handout. </a:t>
            </a:r>
            <a:endParaRPr dirty="0"/>
          </a:p>
          <a:p>
            <a:pPr marL="0" marR="0" lvl="0" indent="0" algn="l" rtl="0">
              <a:lnSpc>
                <a:spcPct val="115000"/>
              </a:lnSpc>
              <a:spcBef>
                <a:spcPts val="600"/>
              </a:spcBef>
              <a:spcAft>
                <a:spcPts val="0"/>
              </a:spcAft>
              <a:buNone/>
            </a:pPr>
            <a:endParaRPr dirty="0"/>
          </a:p>
          <a:p>
            <a:pPr marL="0" lvl="0" indent="0" algn="l" rtl="0">
              <a:spcBef>
                <a:spcPts val="600"/>
              </a:spcBef>
              <a:spcAft>
                <a:spcPts val="0"/>
              </a:spcAft>
              <a:buNone/>
            </a:pPr>
            <a:endParaRPr dirty="0"/>
          </a:p>
        </p:txBody>
      </p:sp>
      <p:sp>
        <p:nvSpPr>
          <p:cNvPr id="291" name="Google Shape;291;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solidFill>
                  <a:srgbClr val="991B1E"/>
                </a:solidFill>
              </a:rPr>
              <a:t>Elbow Partners</a:t>
            </a:r>
            <a:endParaRPr/>
          </a:p>
        </p:txBody>
      </p:sp>
      <p:pic>
        <p:nvPicPr>
          <p:cNvPr id="292" name="Google Shape;292;p49"/>
          <p:cNvPicPr preferRelativeResize="0"/>
          <p:nvPr/>
        </p:nvPicPr>
        <p:blipFill>
          <a:blip r:embed="rId3">
            <a:alphaModFix/>
          </a:blip>
          <a:stretch>
            <a:fillRect/>
          </a:stretch>
        </p:blipFill>
        <p:spPr>
          <a:xfrm>
            <a:off x="6719896" y="1707250"/>
            <a:ext cx="1839700" cy="110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17" name="Google Shape;117;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pPr>
            <a:r>
              <a:rPr lang="en-US" dirty="0"/>
              <a:t>What is diffraction?</a:t>
            </a:r>
            <a:endParaRPr dirty="0"/>
          </a:p>
          <a:p>
            <a:pPr indent="-457200">
              <a:spcBef>
                <a:spcPts val="0"/>
              </a:spcBef>
              <a:spcAft>
                <a:spcPts val="600"/>
              </a:spcAft>
            </a:pPr>
            <a:r>
              <a:rPr lang="en-US" dirty="0"/>
              <a:t>How does light bend when it passes through </a:t>
            </a:r>
            <a:br>
              <a:rPr lang="en-US" dirty="0"/>
            </a:br>
            <a:r>
              <a:rPr lang="en-US" dirty="0"/>
              <a:t>an object?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530352" y="801294"/>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23" name="Google Shape;123;p24"/>
          <p:cNvSpPr txBox="1">
            <a:spLocks noGrp="1"/>
          </p:cNvSpPr>
          <p:nvPr>
            <p:ph type="body" idx="1"/>
          </p:nvPr>
        </p:nvSpPr>
        <p:spPr>
          <a:xfrm>
            <a:off x="530350" y="1842243"/>
            <a:ext cx="7772400" cy="18447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600"/>
              </a:spcAft>
              <a:buSzPts val="2600"/>
              <a:buAutoNum type="arabicPeriod"/>
            </a:pPr>
            <a:r>
              <a:rPr lang="en-US" dirty="0"/>
              <a:t>Understand that non-monochromatic light has multiple colors that can be separated out.</a:t>
            </a:r>
            <a:endParaRPr dirty="0"/>
          </a:p>
          <a:p>
            <a:pPr marL="457200" lvl="0" indent="-393700" algn="l" rtl="0">
              <a:spcBef>
                <a:spcPts val="0"/>
              </a:spcBef>
              <a:spcAft>
                <a:spcPts val="600"/>
              </a:spcAft>
              <a:buSzPts val="2600"/>
              <a:buAutoNum type="arabicPeriod"/>
            </a:pPr>
            <a:r>
              <a:rPr lang="en-US" dirty="0"/>
              <a:t>Build a diffracting model.</a:t>
            </a:r>
            <a:endParaRPr dirty="0"/>
          </a:p>
          <a:p>
            <a:pPr marL="457200" lvl="0" indent="-393700" algn="l" rtl="0">
              <a:spcBef>
                <a:spcPts val="0"/>
              </a:spcBef>
              <a:spcAft>
                <a:spcPts val="600"/>
              </a:spcAft>
              <a:buSzPts val="2600"/>
              <a:buAutoNum type="arabicPeriod"/>
            </a:pPr>
            <a:r>
              <a:rPr lang="en-US" dirty="0"/>
              <a:t>Explain how the model helps you understand </a:t>
            </a:r>
            <a:br>
              <a:rPr lang="en-US" dirty="0"/>
            </a:br>
            <a:r>
              <a:rPr lang="en-US" dirty="0"/>
              <a:t>the phenomena.</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Using Phenomena to Drive Science Instruction</a:t>
            </a:r>
            <a:endParaRPr/>
          </a:p>
        </p:txBody>
      </p:sp>
      <p:sp>
        <p:nvSpPr>
          <p:cNvPr id="129" name="Google Shape;129;p25"/>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900"/>
              </a:spcAft>
              <a:buNone/>
            </a:pPr>
            <a:r>
              <a:rPr lang="en-US" sz="2400" dirty="0"/>
              <a:t>As you watch the video, consider the following:</a:t>
            </a:r>
            <a:endParaRPr sz="2400" dirty="0"/>
          </a:p>
          <a:p>
            <a:pPr marL="457200" lvl="0" indent="-393700" algn="l" rtl="0">
              <a:spcBef>
                <a:spcPts val="0"/>
              </a:spcBef>
              <a:spcAft>
                <a:spcPts val="600"/>
              </a:spcAft>
              <a:buSzPct val="100000"/>
              <a:buChar char="•"/>
            </a:pPr>
            <a:r>
              <a:rPr lang="en-US" sz="2200" dirty="0"/>
              <a:t>What is happening to the light inside the tube?</a:t>
            </a:r>
            <a:endParaRPr sz="2200" dirty="0"/>
          </a:p>
          <a:p>
            <a:pPr marL="457200" lvl="0" indent="-393700" algn="l" rtl="0">
              <a:spcBef>
                <a:spcPts val="0"/>
              </a:spcBef>
              <a:spcAft>
                <a:spcPts val="600"/>
              </a:spcAft>
              <a:buSzPct val="100000"/>
              <a:buChar char="•"/>
            </a:pPr>
            <a:r>
              <a:rPr lang="en-US" sz="2200" dirty="0"/>
              <a:t>Why do these phenomena happen?</a:t>
            </a:r>
            <a:endParaRPr sz="2200" dirty="0"/>
          </a:p>
          <a:p>
            <a:pPr marL="457200" lvl="0" indent="-393700" algn="l" rtl="0">
              <a:spcBef>
                <a:spcPts val="0"/>
              </a:spcBef>
              <a:spcAft>
                <a:spcPts val="600"/>
              </a:spcAft>
              <a:buSzPct val="100000"/>
              <a:buChar char="•"/>
            </a:pPr>
            <a:r>
              <a:rPr lang="en-US" sz="2200" dirty="0"/>
              <a:t>What is causing the colors to appear?</a:t>
            </a:r>
            <a:endParaRPr sz="2200" dirty="0"/>
          </a:p>
          <a:p>
            <a:pPr marL="457200" lvl="0" indent="-393700" algn="l" rtl="0">
              <a:spcBef>
                <a:spcPts val="0"/>
              </a:spcBef>
              <a:spcAft>
                <a:spcPts val="0"/>
              </a:spcAft>
              <a:buSzPct val="100000"/>
              <a:buChar char="•"/>
            </a:pPr>
            <a:r>
              <a:rPr lang="en-US" sz="2200" dirty="0"/>
              <a:t>Do the colors always occur in the same order?</a:t>
            </a:r>
            <a:endParaRPr sz="2200" dirty="0"/>
          </a:p>
        </p:txBody>
      </p:sp>
      <p:pic>
        <p:nvPicPr>
          <p:cNvPr id="130" name="Google Shape;130;p25"/>
          <p:cNvPicPr preferRelativeResize="0"/>
          <p:nvPr/>
        </p:nvPicPr>
        <p:blipFill>
          <a:blip r:embed="rId3">
            <a:alphaModFix/>
          </a:blip>
          <a:stretch>
            <a:fillRect/>
          </a:stretch>
        </p:blipFill>
        <p:spPr>
          <a:xfrm>
            <a:off x="5732600" y="1305059"/>
            <a:ext cx="2626050" cy="2626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descr="Are you a teacher? Check out our 5E science lessons, escape rooms and my monthly LIVE professional development at https://lessons.keslerscience.com/courses/skwelcome-gift-bundle?ref=32f838&#10;&#10;The SICK Science series was created by Steve Spangler. © 2010 Steve Spangler, Inc. All Rights Reserved&#10;&#10;What’s Steve doing now? ► https://linktr.ee/stevespangler&#10;&#10;Watch Steve’s syndicated television series ►  https://bit.ly/2KaO0fT&#10;&#10;Follow Steve’s Daily Posts on…&#10;&#10;INSTAGRAM  ►  https://www.instagram.com/stevespangler/&#10;FACEBOOK  ► https://www.facebook.com/stevespangler&#10;TIKTOK  ► https://www.tiktok.com/@stevespangler&#10;&#10;Steve Spangler is a bestselling author, STEM educator and Emmy award-winning television personality with more than 1,500 television appearances to his credit. Steve is also a regular guest on the Ellen DeGeneres Show.&#10;&#10;Other Channels…&#10;&#10;The Spangler Effect ► https://www.youtube.com/user/TheSpanglerEffect&#10;Spangler Science TV ► https://www.youtube.com/user/SpanglerScienceTV" title="Homemade Kaleidoscope - Sick Science! #179">
            <a:hlinkClick r:id="rId3"/>
          </p:cNvPr>
          <p:cNvPicPr preferRelativeResize="0"/>
          <p:nvPr/>
        </p:nvPicPr>
        <p:blipFill>
          <a:blip r:embed="rId4">
            <a:alphaModFix/>
          </a:blip>
          <a:stretch>
            <a:fillRect/>
          </a:stretch>
        </p:blipFill>
        <p:spPr>
          <a:xfrm>
            <a:off x="2286000" y="1278942"/>
            <a:ext cx="4572000" cy="3429000"/>
          </a:xfrm>
          <a:prstGeom prst="rect">
            <a:avLst/>
          </a:prstGeom>
          <a:noFill/>
          <a:ln>
            <a:noFill/>
          </a:ln>
        </p:spPr>
      </p:pic>
      <p:sp>
        <p:nvSpPr>
          <p:cNvPr id="136" name="Google Shape;136;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Using Phenomena to Drive Science Instruction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Using Phenomena to Drive Science Instruction</a:t>
            </a:r>
            <a:endParaRPr/>
          </a:p>
        </p:txBody>
      </p:sp>
      <p:sp>
        <p:nvSpPr>
          <p:cNvPr id="142" name="Google Shape;142;p27"/>
          <p:cNvSpPr txBox="1">
            <a:spLocks noGrp="1"/>
          </p:cNvSpPr>
          <p:nvPr>
            <p:ph type="body" idx="1"/>
          </p:nvPr>
        </p:nvSpPr>
        <p:spPr>
          <a:xfrm>
            <a:off x="457200" y="1292360"/>
            <a:ext cx="5020500" cy="3621000"/>
          </a:xfrm>
          <a:prstGeom prst="rect">
            <a:avLst/>
          </a:prstGeom>
        </p:spPr>
        <p:txBody>
          <a:bodyPr spcFirstLastPara="1" wrap="square" lIns="91400" tIns="91400" rIns="91400" bIns="91400" anchor="t" anchorCtr="0">
            <a:noAutofit/>
          </a:bodyPr>
          <a:lstStyle/>
          <a:p>
            <a:pPr marL="457200" lvl="0" indent="-457200" algn="l" rtl="0">
              <a:spcBef>
                <a:spcPts val="0"/>
              </a:spcBef>
              <a:spcAft>
                <a:spcPts val="600"/>
              </a:spcAft>
              <a:buSzPct val="100000"/>
              <a:buChar char="•"/>
            </a:pPr>
            <a:r>
              <a:rPr lang="en-US" sz="2400" dirty="0"/>
              <a:t>What is happening to the light inside the tube?</a:t>
            </a:r>
            <a:endParaRPr sz="2400" dirty="0"/>
          </a:p>
          <a:p>
            <a:pPr marL="457200" lvl="0" indent="-457200" algn="l" rtl="0">
              <a:spcBef>
                <a:spcPts val="0"/>
              </a:spcBef>
              <a:spcAft>
                <a:spcPts val="600"/>
              </a:spcAft>
              <a:buSzPct val="100000"/>
              <a:buChar char="•"/>
            </a:pPr>
            <a:r>
              <a:rPr lang="en-US" sz="2400" dirty="0"/>
              <a:t>Why do these phenomena happen?</a:t>
            </a:r>
            <a:endParaRPr sz="2400" dirty="0"/>
          </a:p>
          <a:p>
            <a:pPr marL="457200" lvl="0" indent="-457200" algn="l" rtl="0">
              <a:spcBef>
                <a:spcPts val="0"/>
              </a:spcBef>
              <a:spcAft>
                <a:spcPts val="600"/>
              </a:spcAft>
              <a:buSzPct val="100000"/>
              <a:buChar char="•"/>
            </a:pPr>
            <a:r>
              <a:rPr lang="en-US" sz="2400" dirty="0"/>
              <a:t>What is causing the colors to appear?</a:t>
            </a:r>
            <a:endParaRPr sz="2400" dirty="0"/>
          </a:p>
          <a:p>
            <a:pPr marL="457200" lvl="0" indent="-457200" algn="l" rtl="0">
              <a:spcBef>
                <a:spcPts val="0"/>
              </a:spcBef>
              <a:spcAft>
                <a:spcPts val="600"/>
              </a:spcAft>
              <a:buSzPct val="100000"/>
              <a:buChar char="•"/>
            </a:pPr>
            <a:r>
              <a:rPr lang="en-US" sz="2400" dirty="0"/>
              <a:t>Do the colors always occur in the same order?</a:t>
            </a:r>
            <a:endParaRPr sz="2400" dirty="0"/>
          </a:p>
        </p:txBody>
      </p:sp>
      <p:pic>
        <p:nvPicPr>
          <p:cNvPr id="143" name="Google Shape;143;p27"/>
          <p:cNvPicPr preferRelativeResize="0"/>
          <p:nvPr/>
        </p:nvPicPr>
        <p:blipFill>
          <a:blip r:embed="rId3">
            <a:alphaModFix/>
          </a:blip>
          <a:stretch>
            <a:fillRect/>
          </a:stretch>
        </p:blipFill>
        <p:spPr>
          <a:xfrm>
            <a:off x="5732600" y="1305059"/>
            <a:ext cx="2626050" cy="262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Light Can Bend Around Edges!</a:t>
            </a:r>
            <a:endParaRPr/>
          </a:p>
        </p:txBody>
      </p:sp>
      <p:sp>
        <p:nvSpPr>
          <p:cNvPr id="149" name="Google Shape;149;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indent="-457200">
              <a:spcBef>
                <a:spcPts val="0"/>
              </a:spcBef>
              <a:spcAft>
                <a:spcPts val="600"/>
              </a:spcAft>
              <a:buSzPct val="100000"/>
            </a:pPr>
            <a:r>
              <a:rPr lang="en-US" sz="2400" dirty="0"/>
              <a:t>Light bends when it passes around an edge or through a slit. This bending is called diffraction. </a:t>
            </a:r>
          </a:p>
          <a:p>
            <a:pPr indent="-457200">
              <a:spcBef>
                <a:spcPts val="0"/>
              </a:spcBef>
              <a:spcAft>
                <a:spcPts val="600"/>
              </a:spcAft>
              <a:buSzPct val="100000"/>
            </a:pPr>
            <a:r>
              <a:rPr lang="en-US" sz="2400" dirty="0"/>
              <a:t>You can easily demonstrate diffraction using a candle or a small, bright flashlight bulb and a slit made with two pencils. </a:t>
            </a:r>
          </a:p>
          <a:p>
            <a:pPr indent="-457200">
              <a:spcBef>
                <a:spcPts val="0"/>
              </a:spcBef>
              <a:spcAft>
                <a:spcPts val="600"/>
              </a:spcAft>
              <a:buSzPct val="100000"/>
            </a:pPr>
            <a:r>
              <a:rPr lang="en-US" sz="2400" dirty="0"/>
              <a:t>The diffraction pattern—the pattern of dark and light created when light bends around an edge or edges—shows that light has wavelike properties. </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body" idx="1"/>
          </p:nvPr>
        </p:nvSpPr>
        <p:spPr>
          <a:xfrm>
            <a:off x="457199" y="1292360"/>
            <a:ext cx="5321301" cy="3621000"/>
          </a:xfrm>
          <a:prstGeom prst="rect">
            <a:avLst/>
          </a:prstGeom>
        </p:spPr>
        <p:txBody>
          <a:bodyPr spcFirstLastPara="1" wrap="square" lIns="91400" tIns="91400" rIns="91400" bIns="91400" anchor="t" anchorCtr="0">
            <a:noAutofit/>
          </a:bodyPr>
          <a:lstStyle/>
          <a:p>
            <a:pPr marL="457200" lvl="0" indent="-457200" algn="l" rtl="0">
              <a:spcBef>
                <a:spcPts val="0"/>
              </a:spcBef>
              <a:spcAft>
                <a:spcPts val="600"/>
              </a:spcAft>
              <a:buSzPct val="100000"/>
              <a:buFont typeface="Arial" panose="020B0604020202020204" pitchFamily="34" charset="0"/>
              <a:buChar char="•"/>
            </a:pPr>
            <a:r>
              <a:rPr lang="en-US" sz="2200" dirty="0"/>
              <a:t>Two new, clean pencils with erasers </a:t>
            </a:r>
            <a:endParaRPr sz="2200" dirty="0"/>
          </a:p>
          <a:p>
            <a:pPr marL="457200" lvl="0" indent="-457200" algn="l" rtl="0">
              <a:spcBef>
                <a:spcPts val="0"/>
              </a:spcBef>
              <a:spcAft>
                <a:spcPts val="600"/>
              </a:spcAft>
              <a:buSzPct val="100000"/>
              <a:buFont typeface="Arial" panose="020B0604020202020204" pitchFamily="34" charset="0"/>
              <a:buChar char="•"/>
            </a:pPr>
            <a:r>
              <a:rPr lang="en-US" sz="2200" dirty="0"/>
              <a:t>A piece of transparent tape (any thin tape will do) </a:t>
            </a:r>
            <a:endParaRPr sz="2200" dirty="0"/>
          </a:p>
          <a:p>
            <a:pPr marL="457200" lvl="0" indent="-457200" algn="l" rtl="0">
              <a:spcBef>
                <a:spcPts val="0"/>
              </a:spcBef>
              <a:spcAft>
                <a:spcPts val="600"/>
              </a:spcAft>
              <a:buSzPct val="100000"/>
              <a:buFont typeface="Arial" panose="020B0604020202020204" pitchFamily="34" charset="0"/>
              <a:buChar char="•"/>
            </a:pPr>
            <a:r>
              <a:rPr lang="en-US" sz="2200" dirty="0"/>
              <a:t>A Mini Maglite flashlight (do not substitute other flashlights) or a candle with matches or a lighter </a:t>
            </a:r>
            <a:endParaRPr sz="2200" dirty="0"/>
          </a:p>
          <a:p>
            <a:pPr marL="457200" lvl="0" indent="-457200" algn="l" rtl="0">
              <a:spcBef>
                <a:spcPts val="0"/>
              </a:spcBef>
              <a:spcAft>
                <a:spcPts val="0"/>
              </a:spcAft>
              <a:buSzPct val="100000"/>
              <a:buFont typeface="Arial" panose="020B0604020202020204" pitchFamily="34" charset="0"/>
              <a:buChar char="•"/>
            </a:pPr>
            <a:r>
              <a:rPr lang="en-US" sz="2200" dirty="0"/>
              <a:t>Optional: Pieces of cloth, a feather, plastic diffraction grating, metal screen, a human hair </a:t>
            </a:r>
            <a:endParaRPr sz="2200" dirty="0"/>
          </a:p>
        </p:txBody>
      </p:sp>
      <p:sp>
        <p:nvSpPr>
          <p:cNvPr id="155" name="Google Shape;155;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Grab Your Materials!</a:t>
            </a:r>
            <a:endParaRPr/>
          </a:p>
        </p:txBody>
      </p:sp>
      <p:pic>
        <p:nvPicPr>
          <p:cNvPr id="156" name="Google Shape;156;p29"/>
          <p:cNvPicPr preferRelativeResize="0"/>
          <p:nvPr/>
        </p:nvPicPr>
        <p:blipFill>
          <a:blip r:embed="rId3">
            <a:alphaModFix/>
          </a:blip>
          <a:stretch>
            <a:fillRect/>
          </a:stretch>
        </p:blipFill>
        <p:spPr>
          <a:xfrm>
            <a:off x="5730000" y="-149950"/>
            <a:ext cx="3084598" cy="1542301"/>
          </a:xfrm>
          <a:prstGeom prst="rect">
            <a:avLst/>
          </a:prstGeom>
          <a:noFill/>
          <a:ln>
            <a:noFill/>
          </a:ln>
        </p:spPr>
      </p:pic>
      <p:pic>
        <p:nvPicPr>
          <p:cNvPr id="157" name="Google Shape;157;p29"/>
          <p:cNvPicPr preferRelativeResize="0"/>
          <p:nvPr/>
        </p:nvPicPr>
        <p:blipFill>
          <a:blip r:embed="rId3">
            <a:alphaModFix/>
          </a:blip>
          <a:stretch>
            <a:fillRect/>
          </a:stretch>
        </p:blipFill>
        <p:spPr>
          <a:xfrm>
            <a:off x="5730000" y="154850"/>
            <a:ext cx="3084598" cy="1542301"/>
          </a:xfrm>
          <a:prstGeom prst="rect">
            <a:avLst/>
          </a:prstGeom>
          <a:noFill/>
          <a:ln>
            <a:noFill/>
          </a:ln>
        </p:spPr>
      </p:pic>
      <p:pic>
        <p:nvPicPr>
          <p:cNvPr id="158" name="Google Shape;158;p29"/>
          <p:cNvPicPr preferRelativeResize="0"/>
          <p:nvPr/>
        </p:nvPicPr>
        <p:blipFill>
          <a:blip r:embed="rId4">
            <a:alphaModFix/>
          </a:blip>
          <a:stretch>
            <a:fillRect/>
          </a:stretch>
        </p:blipFill>
        <p:spPr>
          <a:xfrm>
            <a:off x="5730000" y="2747604"/>
            <a:ext cx="3084601" cy="1574346"/>
          </a:xfrm>
          <a:prstGeom prst="rect">
            <a:avLst/>
          </a:prstGeom>
          <a:noFill/>
          <a:ln>
            <a:noFill/>
          </a:ln>
        </p:spPr>
      </p:pic>
      <p:pic>
        <p:nvPicPr>
          <p:cNvPr id="159" name="Google Shape;159;p29"/>
          <p:cNvPicPr preferRelativeResize="0"/>
          <p:nvPr/>
        </p:nvPicPr>
        <p:blipFill>
          <a:blip r:embed="rId5">
            <a:alphaModFix/>
          </a:blip>
          <a:stretch>
            <a:fillRect/>
          </a:stretch>
        </p:blipFill>
        <p:spPr>
          <a:xfrm>
            <a:off x="6087369" y="1164647"/>
            <a:ext cx="2098925" cy="1797674"/>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1244</Words>
  <Application>Microsoft Office PowerPoint</Application>
  <PresentationFormat>On-screen Show (16:9)</PresentationFormat>
  <Paragraphs>105</Paragraphs>
  <Slides>29</Slides>
  <Notes>29</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Noto Sans Symbols</vt:lpstr>
      <vt:lpstr>LEARN theme</vt:lpstr>
      <vt:lpstr>LEARN theme</vt:lpstr>
      <vt:lpstr>PowerPoint Presentation</vt:lpstr>
      <vt:lpstr>Diffraction, Lesson 1</vt:lpstr>
      <vt:lpstr>Essential Questions</vt:lpstr>
      <vt:lpstr>Lesson Objectives</vt:lpstr>
      <vt:lpstr>Using Phenomena to Drive Science Instruction</vt:lpstr>
      <vt:lpstr>Using Phenomena to Drive Science Instruction</vt:lpstr>
      <vt:lpstr>Using Phenomena to Drive Science Instruction</vt:lpstr>
      <vt:lpstr>Light Can Bend Around Edges!</vt:lpstr>
      <vt:lpstr>Grab Your Materials!</vt:lpstr>
      <vt:lpstr>Time to Assemble Your Materials!</vt:lpstr>
      <vt:lpstr>Test It Out and Record Your Observations!</vt:lpstr>
      <vt:lpstr>Reflection, Refraction, Diffraction, Oh My!</vt:lpstr>
      <vt:lpstr>I Think/We Think</vt:lpstr>
      <vt:lpstr>I Think/We Think</vt:lpstr>
      <vt:lpstr>I Think/We Think</vt:lpstr>
      <vt:lpstr>Driving Question Board</vt:lpstr>
      <vt:lpstr>Spectroscope Engineering</vt:lpstr>
      <vt:lpstr>Research</vt:lpstr>
      <vt:lpstr>Spectroscope Engineering</vt:lpstr>
      <vt:lpstr>Research</vt:lpstr>
      <vt:lpstr>Driving Question Board</vt:lpstr>
      <vt:lpstr>Build Your Spectroscope</vt:lpstr>
      <vt:lpstr>Gallery Walk</vt:lpstr>
      <vt:lpstr>Test Your Spectroscope</vt:lpstr>
      <vt:lpstr>Refine and Reflect on Your Spectroscope</vt:lpstr>
      <vt:lpstr>Essential Questions</vt:lpstr>
      <vt:lpstr>Explore: Light Can Bend Around Edges</vt:lpstr>
      <vt:lpstr>Sick Science! #179</vt:lpstr>
      <vt:lpstr>Elbow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Diffraction?</dc:title>
  <dc:creator>K20 Center</dc:creator>
  <cp:lastModifiedBy>Daniella Peters</cp:lastModifiedBy>
  <cp:revision>3</cp:revision>
  <dcterms:modified xsi:type="dcterms:W3CDTF">2022-07-14T20:18:35Z</dcterms:modified>
</cp:coreProperties>
</file>