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C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20CFA-1D66-4AC9-96CC-15EE7F83F11C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E8BA1-E8D2-4D3A-9943-320CEC45B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6467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E6862-702D-4343-9C3A-96ADCE05C0FB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DE5F1-C2EF-42B6-A5DE-41B3A62C7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3051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4DE5F1-C2EF-42B6-A5DE-41B3A62C7315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D681A0A-B5F9-4368-A8E0-9F2E65E080DC}" type="datetime1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94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8C45-47B7-4AE7-A12C-7084A2F2A8E2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FRAGRANT PHEROMONES: Racial Preference &amp; Experimental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2F74-D628-4DAC-8AB6-E16BB47ABBB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CC90-2CDD-449D-A2DD-23FA4E7DFB54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FRAGRANT PHEROMONES: Racial Preference &amp; Experimental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2F74-D628-4DAC-8AB6-E16BB47AB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1023-1661-4A97-B0C9-D9E78810FABA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FRAGRANT PHEROMONES: Racial Preference &amp; Experimental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2F74-D628-4DAC-8AB6-E16BB47AB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F3586-9D91-4A91-947E-4894E130850F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FRAGRANT PHEROMONES: Racial Preference &amp; Experimental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2F74-D628-4DAC-8AB6-E16BB47AB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3315-37D1-469C-A0E0-A8DFBD666E7B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FRAGRANT PHEROMONES: Racial Preference &amp; Experimental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2F74-D628-4DAC-8AB6-E16BB47ABBB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51998-627C-412F-A509-F3759409F47C}" type="datetime1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FRAGRANT PHEROMONES: Racial Preference &amp; Experimental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2F74-D628-4DAC-8AB6-E16BB47AB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B35A-734C-4762-B3DF-6DB4AF9CBC15}" type="datetime1">
              <a:rPr lang="en-US" smtClean="0"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FRAGRANT PHEROMONES: Racial Preference &amp; Experimental Design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2F74-D628-4DAC-8AB6-E16BB47ABBB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A084-E771-4CF7-ACBA-644DB8FADAA2}" type="datetime1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FRAGRANT PHEROMONES: Racial Preference &amp; Experimental Design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2F74-D628-4DAC-8AB6-E16BB47AB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C6B57-B2BE-4933-A2F1-BF2C4D0E6BAB}" type="datetime1">
              <a:rPr lang="en-US" smtClean="0"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FRAGRANT PHEROMONES: Racial Preference &amp; Experimental Design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2F74-D628-4DAC-8AB6-E16BB47AB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C777-2DFD-4856-B6EF-315AF8A1B662}" type="datetime1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FRAGRANT PHEROMONES: Racial Preference &amp; Experimental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2F74-D628-4DAC-8AB6-E16BB47ABBB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773AA-7F2E-4B33-8CA6-66A0D60B8BD6}" type="datetime1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FRAGRANT PHEROMONES: Racial Preference &amp; Experimental Design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E2F74-D628-4DAC-8AB6-E16BB47ABB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97D4B8-27F5-4D44-8AF4-A8449C5C7142}" type="datetime1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FRAGRANT PHEROMONES: Racial Preference &amp; Experimental Design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2EE2F74-D628-4DAC-8AB6-E16BB47ABB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43000"/>
            <a:ext cx="8991600" cy="147002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DO YOU HAVE A RACIAL PREFERENCE?</a:t>
            </a:r>
            <a:endParaRPr lang="en-US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448800" cy="685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3E5C61"/>
                </a:solidFill>
                <a:latin typeface="Calibri" panose="020F0502020204030204" pitchFamily="34" charset="0"/>
              </a:rPr>
              <a:t>Assignment Directions</a:t>
            </a:r>
            <a:endParaRPr lang="en-US" b="1" dirty="0">
              <a:solidFill>
                <a:srgbClr val="3E5C6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60" t="17318" r="37885" b="38175"/>
          <a:stretch/>
        </p:blipFill>
        <p:spPr bwMode="auto">
          <a:xfrm>
            <a:off x="2013743" y="3570514"/>
            <a:ext cx="5192713" cy="23806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6309178"/>
            <a:ext cx="4743450" cy="316865"/>
          </a:xfrm>
          <a:prstGeom prst="rect">
            <a:avLst/>
          </a:prstGeom>
        </p:spPr>
      </p:pic>
      <p:sp>
        <p:nvSpPr>
          <p:cNvPr id="9" name="Text Box 11"/>
          <p:cNvSpPr txBox="1"/>
          <p:nvPr/>
        </p:nvSpPr>
        <p:spPr>
          <a:xfrm>
            <a:off x="3705225" y="6309178"/>
            <a:ext cx="4229100" cy="24765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100" b="1" kern="0">
                <a:solidFill>
                  <a:srgbClr val="2E2E2E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FRAGRANT PHEROMONES</a:t>
            </a:r>
            <a:endParaRPr lang="en-US" sz="1400" b="1" kern="0">
              <a:solidFill>
                <a:srgbClr val="2E2E2E"/>
              </a:solidFill>
              <a:effectLst/>
              <a:latin typeface="Calibri" panose="020F050202020403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284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489" y="228600"/>
            <a:ext cx="8229600" cy="990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Calibri" panose="020F0502020204030204" pitchFamily="34" charset="0"/>
              </a:rPr>
              <a:t>Notecard Setup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60375" y="1143000"/>
            <a:ext cx="8229600" cy="4572000"/>
          </a:xfrm>
          <a:ln w="38100">
            <a:solidFill>
              <a:schemeClr val="bg2">
                <a:lumMod val="25000"/>
              </a:schemeClr>
            </a:solidFill>
          </a:ln>
        </p:spPr>
        <p:txBody>
          <a:bodyPr/>
          <a:lstStyle/>
          <a:p>
            <a:pPr marL="0" indent="0" algn="r">
              <a:buNone/>
            </a:pPr>
            <a:r>
              <a:rPr lang="en-US" dirty="0" smtClean="0">
                <a:latin typeface="Calibri" panose="020F0502020204030204" pitchFamily="34" charset="0"/>
              </a:rPr>
              <a:t>Student Name(s)</a:t>
            </a:r>
          </a:p>
          <a:p>
            <a:pPr marL="0" indent="0" algn="r">
              <a:buNone/>
            </a:pPr>
            <a:r>
              <a:rPr lang="en-US" dirty="0" smtClean="0">
                <a:latin typeface="Calibri" panose="020F0502020204030204" pitchFamily="34" charset="0"/>
              </a:rPr>
              <a:t>Date</a:t>
            </a:r>
          </a:p>
          <a:p>
            <a:pPr marL="0" indent="0">
              <a:buNone/>
            </a:pPr>
            <a:r>
              <a:rPr lang="en-US" smtClean="0">
                <a:latin typeface="Calibri" panose="020F0502020204030204" pitchFamily="34" charset="0"/>
              </a:rPr>
              <a:t>What </a:t>
            </a:r>
            <a:r>
              <a:rPr lang="en-US" smtClean="0">
                <a:latin typeface="Calibri" panose="020F0502020204030204" pitchFamily="34" charset="0"/>
              </a:rPr>
              <a:t>questions </a:t>
            </a:r>
            <a:r>
              <a:rPr lang="en-US" dirty="0" smtClean="0">
                <a:latin typeface="Calibri" panose="020F0502020204030204" pitchFamily="34" charset="0"/>
              </a:rPr>
              <a:t>were trying to be answered?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What would have been the study’s hypothesis?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What data was taken during the experiment?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What conclusion(s) can be made?</a:t>
            </a:r>
            <a:endParaRPr lang="en-US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5" name="AutoShape 2" descr="Displaying footer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639" y="6172200"/>
            <a:ext cx="4743450" cy="316865"/>
          </a:xfrm>
          <a:prstGeom prst="rect">
            <a:avLst/>
          </a:prstGeom>
        </p:spPr>
      </p:pic>
      <p:sp>
        <p:nvSpPr>
          <p:cNvPr id="13" name="Text Box 11"/>
          <p:cNvSpPr txBox="1"/>
          <p:nvPr/>
        </p:nvSpPr>
        <p:spPr>
          <a:xfrm>
            <a:off x="3983264" y="6172200"/>
            <a:ext cx="4229100" cy="24765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100" b="1" kern="0">
                <a:solidFill>
                  <a:srgbClr val="2E2E2E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t>FRAGRANT PHEROMONES</a:t>
            </a:r>
            <a:endParaRPr lang="en-US" sz="1400" b="1" kern="0">
              <a:solidFill>
                <a:srgbClr val="2E2E2E"/>
              </a:solidFill>
              <a:effectLst/>
              <a:latin typeface="Calibri" panose="020F050202020403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2E2E2E"/>
                </a:solidFill>
                <a:effectLst/>
                <a:latin typeface="Calibri" panose="020F0502020204030204" pitchFamily="34" charset="0"/>
                <a:ea typeface="HGPMinchoE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6020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</TotalTime>
  <Words>52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MS PGothic</vt:lpstr>
      <vt:lpstr>Arial</vt:lpstr>
      <vt:lpstr>Calibri</vt:lpstr>
      <vt:lpstr>HGPMinchoE</vt:lpstr>
      <vt:lpstr>Times New Roman</vt:lpstr>
      <vt:lpstr>Clarity</vt:lpstr>
      <vt:lpstr>DO YOU HAVE A RACIAL PREFERENCE?</vt:lpstr>
      <vt:lpstr>Notecard Setup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FRAGRANT PHEROMONES</dc:title>
  <dc:creator>Dawn Gott</dc:creator>
  <cp:lastModifiedBy>Schlasner, Jacqueline</cp:lastModifiedBy>
  <cp:revision>4</cp:revision>
  <dcterms:created xsi:type="dcterms:W3CDTF">2016-06-06T22:09:59Z</dcterms:created>
  <dcterms:modified xsi:type="dcterms:W3CDTF">2016-06-20T20:31:22Z</dcterms:modified>
</cp:coreProperties>
</file>