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/>
    <p:restoredTop sz="94726"/>
  </p:normalViewPr>
  <p:slideViewPr>
    <p:cSldViewPr snapToGrid="0" snapToObjects="1">
      <p:cViewPr varScale="1">
        <p:scale>
          <a:sx n="106" d="100"/>
          <a:sy n="106" d="100"/>
        </p:scale>
        <p:origin x="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0057f194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0057f194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8fb292b4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8fb292b4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0057f194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0057f194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0057f194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0057f194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fb292b4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fb292b4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0057f194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0057f194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Cottonbro</a:t>
            </a:r>
            <a:r>
              <a:rPr lang="en-US" dirty="0"/>
              <a:t>. “Woman in Black and White Polka Dot Dress holding Dalmatian Dog.” (2020, July 7). </a:t>
            </a:r>
            <a:r>
              <a:rPr lang="en-US" dirty="0" err="1"/>
              <a:t>Pexels.com</a:t>
            </a:r>
            <a:r>
              <a:rPr lang="en-US" dirty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8fb292b4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8fb292b4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fb292b4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fb292b4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8fb292b4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8fb292b4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8fb292b4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8fb292b4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Thoughts</a:t>
            </a:r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Answer the following question: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 dirty="0"/>
              <a:t>How does dimensional analysis and scientists in translating data, given them the ability to unite their data into one unit, and resolve issues of measurement beyond the classroom?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Another Dimension</a:t>
            </a:r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Intro to Dimensional Analysis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Question:</a:t>
            </a:r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969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 dirty="0"/>
              <a:t>How does dimensional analysis aid scientists in translating data, given them the ability to unite their data into one unit, and resolve issues of measurement beyond the classroom? </a:t>
            </a:r>
            <a:endParaRPr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Objective:</a:t>
            </a:r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969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Students should identify a conversion factor, explain their ideas to their peers, and create a visual instructional aid to support their explanation.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515982" y="63256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Can you help </a:t>
            </a:r>
            <a:br>
              <a:rPr lang="en-US" dirty="0"/>
            </a:br>
            <a:r>
              <a:rPr lang="en-US" dirty="0"/>
              <a:t>Aunt Bessie? </a:t>
            </a:r>
            <a:endParaRPr dirty="0"/>
          </a:p>
        </p:txBody>
      </p:sp>
      <p:pic>
        <p:nvPicPr>
          <p:cNvPr id="3" name="Picture 2" descr="A person sitting on a sidewalk petting a dog&#10;&#10;Description automatically generated with medium confidence">
            <a:extLst>
              <a:ext uri="{FF2B5EF4-FFF2-40B4-BE49-F238E27FC236}">
                <a16:creationId xmlns:a16="http://schemas.microsoft.com/office/drawing/2014/main" id="{33277568-96B9-0449-8F68-22089B3AE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236" y="156754"/>
            <a:ext cx="3282043" cy="49230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Explore Conversions</a:t>
            </a:r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With a partner, complete the card sort by determining the correlation between centimeters and inches.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Once the card sort is complete, with that same partner, create a method to convert centimeters to inches. 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/>
              <a:t>Share your method with another group after you are finished. </a:t>
            </a:r>
            <a:endParaRPr/>
          </a:p>
          <a:p>
            <a:pPr marL="9144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Gallery Walk</a:t>
            </a:r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Tape your visual representation of your conversion method to the wall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On my command, you will walk from one visual to the next. 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/>
              <a:t>We will discuss different topics at each visual.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 convert centimeters to inches?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World Connections</a:t>
            </a:r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From the list, pick one article to read about dimensional analysis and the connection to the real world.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a group, prepare </a:t>
            </a:r>
            <a:r>
              <a:rPr lang="en-US"/>
              <a:t>a two to three-minute </a:t>
            </a:r>
            <a:r>
              <a:rPr lang="en-US" dirty="0"/>
              <a:t>informal presentation about the article. 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 dirty="0"/>
              <a:t>Make sure to highlight the main points of the article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281</Words>
  <Application>Microsoft Office PowerPoint</Application>
  <PresentationFormat>On-screen Show (16:9)</PresentationFormat>
  <Paragraphs>24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Georgia</vt:lpstr>
      <vt:lpstr>Noto Sans Symbols</vt:lpstr>
      <vt:lpstr>Calibri</vt:lpstr>
      <vt:lpstr>Constantia</vt:lpstr>
      <vt:lpstr>Arial</vt:lpstr>
      <vt:lpstr>LEARN theme</vt:lpstr>
      <vt:lpstr>PowerPoint Presentation</vt:lpstr>
      <vt:lpstr>From Another Dimension</vt:lpstr>
      <vt:lpstr>Essential Question:</vt:lpstr>
      <vt:lpstr>Objective:</vt:lpstr>
      <vt:lpstr>Can you help  Aunt Bessie? </vt:lpstr>
      <vt:lpstr>Explore Conversions</vt:lpstr>
      <vt:lpstr>Gallery Walk</vt:lpstr>
      <vt:lpstr>How do you convert centimeters to inches?</vt:lpstr>
      <vt:lpstr>Real World Connections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3</cp:revision>
  <dcterms:modified xsi:type="dcterms:W3CDTF">2021-06-30T17:36:51Z</dcterms:modified>
</cp:coreProperties>
</file>