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  <p:sldMasterId id="2147483668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312e3828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4312e3828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Destructive interference: https://dr282zn36sxxg.cloudfront.net/datastreams/f-d%3A9b7ccadf72690e76ae27034a6fbcd74d1d7c5a57fc240ee0b2dc336a%2BIMAGE_THUMB_POSTCARD_TINY%2BIMAGE_THUMB_POSTCARD_TINY.1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Constructive interference: https://dr282zn36sxxg.cloudfront.net/datastreams/f-d%3A9ea4f5d51edbf1b0b4a267ee5fa60d268d8a874d46bbaaafa48e43fa%2BIMAGE_THUMB_POSTCARD_TINY%2BIMAGE_THUMB_POSTCARD_TINY.1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4312e3828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4312e3828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430af47d5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1430af47d5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01b9e674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(2022, Aug 22). Carboard synthesizer tutorial. YouTube. https://www.youtube.com/watch?v=L2g38xtag9Q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Cardboard online synth website. (</a:t>
            </a:r>
            <a:r>
              <a:rPr lang="en-US" dirty="0" err="1"/>
              <a:t>n.d</a:t>
            </a:r>
            <a:r>
              <a:rPr lang="en-US" dirty="0"/>
              <a:t>). https://www.gsn-lib.org/apps/cardboardsynth/index.html</a:t>
            </a:r>
            <a:endParaRPr dirty="0"/>
          </a:p>
        </p:txBody>
      </p:sp>
      <p:sp>
        <p:nvSpPr>
          <p:cNvPr id="166" name="Google Shape;166;g1401b9e674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44726a661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144726a661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fa7a5c3f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13fa7a5c3f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Wakelet</a:t>
            </a:r>
            <a:r>
              <a:rPr lang="en-US" dirty="0"/>
              <a:t>. (n.d.). Synthesizer choice board. https://wakelet.com/wake/pD6nwxnB-Iel99Upt0yDt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fe932e8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3fe932e8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fe932e84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Dixon, D. (2018, July 17). The beginner’s guide to synths for music production. </a:t>
            </a:r>
            <a:r>
              <a:rPr lang="en-US" dirty="0" err="1"/>
              <a:t>Izotope</a:t>
            </a:r>
            <a:r>
              <a:rPr lang="en-US" dirty="0"/>
              <a:t>. https://www.izotope.com/en/learn/the-beginners-guide-to-synths-for-music-production.html</a:t>
            </a:r>
            <a:endParaRPr dirty="0"/>
          </a:p>
        </p:txBody>
      </p:sp>
      <p:sp>
        <p:nvSpPr>
          <p:cNvPr id="123" name="Google Shape;123;g13fe932e84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312e382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4312e382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Kirby, M. (n.d.). The physics classroom. (interactive website). https://www.physicsclassroom.com/Physics-Interactives/Waves-and-Sound/Wave-Addition/Wave-Addition-Interactive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312e382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4312e382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2g38xtag9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ke.lt/w/s/UeO5z_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lab.chromeexperiments.com/Oscillator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zotope.com/en/learn/the-beginners-guide-to-synths-for-music-production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457200" y="1027625"/>
            <a:ext cx="7400334" cy="371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just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b="1" dirty="0"/>
              <a:t>Wave Interference</a:t>
            </a:r>
            <a:r>
              <a:rPr lang="en-US" sz="2200" dirty="0"/>
              <a:t>: The interaction of two waves when they meet.</a:t>
            </a:r>
            <a:endParaRPr sz="2200" dirty="0"/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b="1" dirty="0"/>
              <a:t>Principle of Superposition</a:t>
            </a:r>
            <a:r>
              <a:rPr lang="en-US" sz="2200" dirty="0"/>
              <a:t>: When waves interact, they overlap one another; the resulting wave has an amplitude that is the sum of the individual waves.</a:t>
            </a:r>
            <a:endParaRPr sz="2200" dirty="0"/>
          </a:p>
          <a:p>
            <a:pPr lvl="1" algn="just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b="1" dirty="0"/>
              <a:t>Constructive Interference</a:t>
            </a:r>
            <a:r>
              <a:rPr lang="en-US" sz="1800" dirty="0"/>
              <a:t>: Waves in the same phase (e.g., 2 peaks) produce a wave with an increased amplitude</a:t>
            </a:r>
            <a:endParaRPr sz="1800" dirty="0"/>
          </a:p>
          <a:p>
            <a:pPr lvl="1" algn="just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b="1" dirty="0"/>
              <a:t>Destructive Interference</a:t>
            </a:r>
            <a:r>
              <a:rPr lang="en-US" sz="1800" dirty="0"/>
              <a:t>: Waves in different phases (e.g., a peak and a trough) produce a wave with a decreased amplitude; waves with identical frequency and wavelength will cancel each other out</a:t>
            </a:r>
            <a:endParaRPr sz="1800" dirty="0"/>
          </a:p>
        </p:txBody>
      </p:sp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457200" y="307249"/>
            <a:ext cx="8229600" cy="6483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Wave Interference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457200" y="11327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Constructive vs. Destructive Interference</a:t>
            </a:r>
            <a:endParaRPr/>
          </a:p>
        </p:txBody>
      </p:sp>
      <p:pic>
        <p:nvPicPr>
          <p:cNvPr id="154" name="Google Shape;154;p32"/>
          <p:cNvPicPr preferRelativeResize="0"/>
          <p:nvPr/>
        </p:nvPicPr>
        <p:blipFill rotWithShape="1">
          <a:blip r:embed="rId3">
            <a:alphaModFix/>
          </a:blip>
          <a:srcRect l="8265"/>
          <a:stretch/>
        </p:blipFill>
        <p:spPr>
          <a:xfrm>
            <a:off x="1615726" y="911125"/>
            <a:ext cx="2870050" cy="3206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2326" y="911125"/>
            <a:ext cx="2598799" cy="3206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7975" y="2328437"/>
            <a:ext cx="1883215" cy="26333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32"/>
          <p:cNvPicPr preferRelativeResize="0"/>
          <p:nvPr/>
        </p:nvPicPr>
        <p:blipFill rotWithShape="1">
          <a:blip r:embed="rId6">
            <a:alphaModFix/>
          </a:blip>
          <a:srcRect r="3250"/>
          <a:stretch/>
        </p:blipFill>
        <p:spPr>
          <a:xfrm>
            <a:off x="111900" y="2334425"/>
            <a:ext cx="1821925" cy="26213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45709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The Wave Addition and Interference Simulator shows what happens during </a:t>
            </a:r>
            <a:r>
              <a:rPr lang="en-US" sz="2400" i="1" dirty="0"/>
              <a:t>additive synthesis</a:t>
            </a:r>
            <a:r>
              <a:rPr lang="en-US" sz="2400" dirty="0"/>
              <a:t>, or when multiple waves are created by oscillators on a synthesizer and the sound changes. </a:t>
            </a:r>
            <a:endParaRPr sz="2400"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63" name="Google Shape;163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Additive Synthesis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Cardboard Synth</a:t>
            </a:r>
            <a:endParaRPr/>
          </a:p>
        </p:txBody>
      </p:sp>
      <p:pic>
        <p:nvPicPr>
          <p:cNvPr id="169" name="Google Shape;169;p34" title="Cardboard Synthesizer Tutori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000" y="1164647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365700" cy="1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Now manipulate the parameters to explore the following different moods: angry, growl, and sleepy.</a:t>
            </a: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Cardboard Synth</a:t>
            </a:r>
            <a:endParaRPr/>
          </a:p>
        </p:txBody>
      </p:sp>
      <p:pic>
        <p:nvPicPr>
          <p:cNvPr id="176" name="Google Shape;17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250" y="2329278"/>
            <a:ext cx="3843577" cy="230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On a sheet of paper, answer each of the following questions: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did you change to make each patch sound? 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Why did you select those parameters? 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does changing the frequency do? The wavelength? The amplitude?</a:t>
            </a:r>
            <a:endParaRPr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Exit Ticket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idx="4294967295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Make Some Waves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4294967295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Exploring the Science of Synthesizers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 synthesizers manipulate the properties of waves to create different sounds?</a:t>
            </a:r>
            <a:endParaRPr/>
          </a:p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2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dirty="0"/>
              <a:t>Understand how wave interference affects waves</a:t>
            </a:r>
            <a:endParaRPr dirty="0"/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dirty="0"/>
              <a:t>through creation of sounds on a synthesizer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444943" cy="317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Use the provided link to navigate to the 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Wakelet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 choice board</a:t>
            </a:r>
            <a:r>
              <a:rPr lang="en-US" dirty="0"/>
              <a:t> and follow the directions provided by your teacher.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Wakelet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8372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2" lvl="0" indent="-21463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dirty="0"/>
              <a:t>Stop and Jot is an activity where you pause and reflect on what you have experienced or read. Navigate to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Chrome Music Lab Oscillator</a:t>
            </a:r>
            <a:r>
              <a:rPr lang="en-US" dirty="0"/>
              <a:t> activity and experiment for the next few minutes. When you have finished, follow the instructions on the handout.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ct val="100000"/>
              <a:buFont typeface="Calibri"/>
              <a:buNone/>
            </a:pPr>
            <a:endParaRPr dirty="0"/>
          </a:p>
        </p:txBody>
      </p:sp>
      <p:sp>
        <p:nvSpPr>
          <p:cNvPr id="119" name="Google Shape;119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Stop and Jot</a:t>
            </a:r>
            <a:endParaRPr/>
          </a:p>
        </p:txBody>
      </p:sp>
      <p:pic>
        <p:nvPicPr>
          <p:cNvPr id="120" name="Google Shape;1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2479" y="1107894"/>
            <a:ext cx="24480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457199" y="1309350"/>
            <a:ext cx="5032353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2" lvl="0" indent="-227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Flip to the reverse side of the Stop and Jot Handout.</a:t>
            </a:r>
            <a:endParaRPr dirty="0"/>
          </a:p>
          <a:p>
            <a:pPr marL="227012" lvl="0" indent="-227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Navigate to the </a:t>
            </a:r>
            <a:r>
              <a:rPr lang="en-US" dirty="0" err="1"/>
              <a:t>Izotope</a:t>
            </a:r>
            <a:r>
              <a:rPr lang="en-US" dirty="0"/>
              <a:t> article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The Beginner's Guide to Synths for Music Production by Daniel Dixon</a:t>
            </a:r>
            <a:r>
              <a:rPr lang="en-US" dirty="0">
                <a:solidFill>
                  <a:schemeClr val="hlink"/>
                </a:solidFill>
              </a:rPr>
              <a:t>.</a:t>
            </a:r>
            <a:r>
              <a:rPr lang="en-US" dirty="0"/>
              <a:t> </a:t>
            </a:r>
          </a:p>
          <a:p>
            <a:pPr marL="227012" lvl="0" indent="-2270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Use the handout to summarize each section as indicated, using one or two sentences.</a:t>
            </a:r>
            <a:endParaRPr dirty="0"/>
          </a:p>
        </p:txBody>
      </p:sp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Stop and Jot, part 2</a:t>
            </a:r>
            <a:endParaRPr/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875" y="1347750"/>
            <a:ext cx="24480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457200" y="2742400"/>
            <a:ext cx="6659354" cy="200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variable slider bars to change the properties of waves 1 and 2.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Explore the Standing T, Destruct, and Construct modes.</a:t>
            </a:r>
            <a:endParaRPr dirty="0"/>
          </a:p>
        </p:txBody>
      </p:sp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457200" y="213375"/>
            <a:ext cx="8229600" cy="7227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Wave Addition Simulation</a:t>
            </a:r>
            <a:endParaRPr/>
          </a:p>
        </p:txBody>
      </p:sp>
      <p:grpSp>
        <p:nvGrpSpPr>
          <p:cNvPr id="134" name="Google Shape;134;p29"/>
          <p:cNvGrpSpPr/>
          <p:nvPr/>
        </p:nvGrpSpPr>
        <p:grpSpPr>
          <a:xfrm>
            <a:off x="556453" y="936075"/>
            <a:ext cx="6708297" cy="1685576"/>
            <a:chOff x="1060950" y="936050"/>
            <a:chExt cx="7022124" cy="1685576"/>
          </a:xfrm>
        </p:grpSpPr>
        <p:pic>
          <p:nvPicPr>
            <p:cNvPr id="135" name="Google Shape;135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60950" y="936051"/>
              <a:ext cx="7022124" cy="168557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36" name="Google Shape;136;p29"/>
            <p:cNvSpPr/>
            <p:nvPr/>
          </p:nvSpPr>
          <p:spPr>
            <a:xfrm>
              <a:off x="4531175" y="936050"/>
              <a:ext cx="2465700" cy="355800"/>
            </a:xfrm>
            <a:prstGeom prst="rect">
              <a:avLst/>
            </a:prstGeom>
            <a:noFill/>
            <a:ln w="38100" cap="flat" cmpd="sng">
              <a:solidFill>
                <a:srgbClr val="910D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170157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just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What happens when two crests pass each other? Two troughs?</a:t>
            </a:r>
            <a:endParaRPr sz="2400" dirty="0"/>
          </a:p>
          <a:p>
            <a:pPr marL="457200" lvl="0" indent="-393700" algn="just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How does the wave sum change when crests and troughs do not align perfectly?</a:t>
            </a:r>
            <a:endParaRPr sz="2400" dirty="0"/>
          </a:p>
          <a:p>
            <a:pPr marL="457200" lvl="0" indent="-393700" algn="just" rtl="0"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-US" sz="2400" dirty="0"/>
              <a:t>How does changing the amplitude affect the wave sum? The frequency? The wavelength?</a:t>
            </a:r>
            <a:endParaRPr sz="2400" dirty="0"/>
          </a:p>
        </p:txBody>
      </p:sp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04823E-EC8F-4F20-9C3B-03FEC3AFDF97}">
  <ds:schemaRefs>
    <ds:schemaRef ds:uri="http://schemas.openxmlformats.org/package/2006/metadata/core-properties"/>
    <ds:schemaRef ds:uri="http://purl.org/dc/elements/1.1/"/>
    <ds:schemaRef ds:uri="966e68ee-ec3c-4f12-bd4f-fedbbec8de0b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d06b737b-b789-4524-96b5-d3d460658ae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3DB414-EE3F-41C9-B6D4-8B4B5A3FD5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FD9F5B-08D2-4179-B443-46EEFF39E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647</Words>
  <Application>Microsoft Office PowerPoint</Application>
  <PresentationFormat>On-screen Show (16:9)</PresentationFormat>
  <Paragraphs>45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Make Some Waves</vt:lpstr>
      <vt:lpstr>Essential Question</vt:lpstr>
      <vt:lpstr>Lesson Objectives</vt:lpstr>
      <vt:lpstr>Wakelet</vt:lpstr>
      <vt:lpstr>Stop and Jot</vt:lpstr>
      <vt:lpstr>Stop and Jot, part 2</vt:lpstr>
      <vt:lpstr>Wave Addition Simulation</vt:lpstr>
      <vt:lpstr>Discussion</vt:lpstr>
      <vt:lpstr>Wave Interference</vt:lpstr>
      <vt:lpstr>Constructive vs. Destructive Interference</vt:lpstr>
      <vt:lpstr>Additive Synthesis</vt:lpstr>
      <vt:lpstr>Cardboard Synth</vt:lpstr>
      <vt:lpstr>Cardboard Synth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4</cp:revision>
  <dcterms:modified xsi:type="dcterms:W3CDTF">2022-08-30T13:40:27Z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