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850" y="151775"/>
            <a:ext cx="7288350" cy="491552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5" name="Google Shape;55;p13"/>
          <p:cNvSpPr txBox="1"/>
          <p:nvPr/>
        </p:nvSpPr>
        <p:spPr>
          <a:xfrm>
            <a:off x="1755200" y="511000"/>
            <a:ext cx="12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Similarities</a:t>
            </a:r>
            <a:endParaRPr b="1"/>
          </a:p>
        </p:txBody>
      </p:sp>
      <p:sp>
        <p:nvSpPr>
          <p:cNvPr id="56" name="Google Shape;56;p13"/>
          <p:cNvSpPr txBox="1"/>
          <p:nvPr/>
        </p:nvSpPr>
        <p:spPr>
          <a:xfrm>
            <a:off x="6087750" y="511000"/>
            <a:ext cx="135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Differences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