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MBxmwHIrEQN3ocQn7IXq9PQ7d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KUqHWMUljS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hHqmk_9XVR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5b745375b_0_6:notes"/>
          <p:cNvSpPr>
            <a:spLocks noGrp="1" noRot="1" noChangeAspect="1"/>
          </p:cNvSpPr>
          <p:nvPr>
            <p:ph type="sldImg" idx="2"/>
          </p:nvPr>
        </p:nvSpPr>
        <p:spPr>
          <a:xfrm>
            <a:off x="381091"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g145b745375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US" u="sng">
                <a:solidFill>
                  <a:schemeClr val="hlink"/>
                </a:solidFill>
                <a:hlinkClick r:id="rId3"/>
              </a:rPr>
              <a:t>https://www.youtube.com/watch?v=KUqHWMUljSw</a:t>
            </a:r>
            <a:r>
              <a:rPr lang="en-US"/>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5b745375b_0_1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45b745375b_0_137:notes"/>
          <p:cNvSpPr>
            <a:spLocks noGrp="1" noRot="1" noChangeAspect="1"/>
          </p:cNvSpPr>
          <p:nvPr>
            <p:ph type="sldImg" idx="2"/>
          </p:nvPr>
        </p:nvSpPr>
        <p:spPr>
          <a:xfrm>
            <a:off x="381091"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Arial"/>
              <a:buNone/>
            </a:pPr>
            <a:r>
              <a:rPr lang="en-US"/>
              <a:t>TED-Ed. (2019, March 25). </a:t>
            </a:r>
            <a:r>
              <a:rPr lang="en-US" b="0" i="0">
                <a:latin typeface="Roboto"/>
                <a:ea typeface="Roboto"/>
                <a:cs typeface="Roboto"/>
                <a:sym typeface="Roboto"/>
              </a:rPr>
              <a:t>What “Machiavellian” really means - Pazit Cahlon and Alex Gendler [Video]. YouTube. https://www.youtube.com/watch?v=fUlGtrHCGzs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ece0d110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ece0d110c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5b745375b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g145b745375b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25000"/>
              </a:lnSpc>
              <a:spcBef>
                <a:spcPts val="0"/>
              </a:spcBef>
              <a:spcAft>
                <a:spcPts val="0"/>
              </a:spcAft>
              <a:buClr>
                <a:srgbClr val="000000"/>
              </a:buClr>
              <a:buSzPts val="1400"/>
              <a:buFont typeface="Arial"/>
              <a:buNone/>
              <a:tabLst/>
              <a:defRPr/>
            </a:pPr>
            <a:r>
              <a:rPr lang="en-US" u="sng" dirty="0">
                <a:solidFill>
                  <a:schemeClr val="hlink"/>
                </a:solidFill>
                <a:hlinkClick r:id="rId3"/>
              </a:rPr>
              <a:t>https://www.youtube.com/watch?v=hHqmk_9XVR0</a:t>
            </a:r>
            <a:r>
              <a:rPr lang="en-US" dirty="0"/>
              <a:t> </a:t>
            </a:r>
          </a:p>
          <a:p>
            <a:pPr marL="0" lvl="0" indent="0" algn="l" rtl="0">
              <a:lnSpc>
                <a:spcPct val="125000"/>
              </a:lnSpc>
              <a:spcBef>
                <a:spcPts val="0"/>
              </a:spcBef>
              <a:spcAft>
                <a:spcPts val="0"/>
              </a:spcAft>
              <a:buNone/>
            </a:pPr>
            <a:r>
              <a:rPr lang="en-US" dirty="0"/>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45b745375b_0_3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g145b745375b_0_344:notes"/>
          <p:cNvSpPr>
            <a:spLocks noGrp="1" noRot="1" noChangeAspect="1"/>
          </p:cNvSpPr>
          <p:nvPr>
            <p:ph type="sldImg" idx="2"/>
          </p:nvPr>
        </p:nvSpPr>
        <p:spPr>
          <a:xfrm>
            <a:off x="381091"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Information source: </a:t>
            </a:r>
            <a:r>
              <a:rPr lang="en-US"/>
              <a:t>Biography. (2020, June 16). Niccolò Machiavelli. https://www.biography.com/scholar/niccolo-Machiavelli</a:t>
            </a:r>
            <a:endParaRPr/>
          </a:p>
          <a:p>
            <a:pPr marL="0" lvl="0" indent="0" algn="l" rtl="0">
              <a:spcBef>
                <a:spcPts val="0"/>
              </a:spcBef>
              <a:spcAft>
                <a:spcPts val="0"/>
              </a:spcAft>
              <a:buNone/>
            </a:pPr>
            <a:r>
              <a:rPr lang="en-US" b="1" i="0"/>
              <a:t>Image source: </a:t>
            </a:r>
            <a:r>
              <a:rPr lang="en-US" i="0"/>
              <a:t>Wikimedia Commons. (2009, April 21). Italy 1494 AD. https://commons.wikimedia.org/wiki/File:Italy_1494_AD.png</a:t>
            </a:r>
            <a:endParaRPr/>
          </a:p>
          <a:p>
            <a:pPr marL="0" lvl="0" indent="0" algn="l" rtl="0">
              <a:spcBef>
                <a:spcPts val="0"/>
              </a:spcBef>
              <a:spcAft>
                <a:spcPts val="0"/>
              </a:spcAft>
              <a:buNone/>
            </a:pPr>
            <a:endParaRPr i="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a:t>Image Source: </a:t>
            </a:r>
            <a:r>
              <a:rPr lang="en-US" i="0"/>
              <a:t>Nickniko. (2019, November 25). Portrait of Niccolò Machiavelli. Wikimedia Commons. </a:t>
            </a:r>
            <a:r>
              <a:rPr lang="en-US" sz="1100" i="0" u="sng">
                <a:latin typeface="Arial"/>
                <a:ea typeface="Arial"/>
                <a:cs typeface="Arial"/>
                <a:sym typeface="Arial"/>
              </a:rPr>
              <a:t>https://commons.wikimedia.org/wiki/File:Portrait_of_Niccol%C3%B2_Machiavelli.jpg</a:t>
            </a:r>
            <a:endParaRPr i="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tx">
  <p:cSld name="TITLE_AND_BODY">
    <p:spTree>
      <p:nvGrpSpPr>
        <p:cNvPr id="1" name="Shape 10"/>
        <p:cNvGrpSpPr/>
        <p:nvPr/>
      </p:nvGrpSpPr>
      <p:grpSpPr>
        <a:xfrm>
          <a:off x="0" y="0"/>
          <a:ext cx="0" cy="0"/>
          <a:chOff x="0" y="0"/>
          <a:chExt cx="0" cy="0"/>
        </a:xfrm>
      </p:grpSpPr>
      <p:sp>
        <p:nvSpPr>
          <p:cNvPr id="11" name="Google Shape;11;p16"/>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Graphic">
  <p:cSld name="Content with Graphic">
    <p:spTree>
      <p:nvGrpSpPr>
        <p:cNvPr id="1" name="Shape 54"/>
        <p:cNvGrpSpPr/>
        <p:nvPr/>
      </p:nvGrpSpPr>
      <p:grpSpPr>
        <a:xfrm>
          <a:off x="0" y="0"/>
          <a:ext cx="0" cy="0"/>
          <a:chOff x="0" y="0"/>
          <a:chExt cx="0" cy="0"/>
        </a:xfrm>
      </p:grpSpPr>
      <p:sp>
        <p:nvSpPr>
          <p:cNvPr id="55" name="Google Shape;55;p25"/>
          <p:cNvSpPr txBox="1">
            <a:spLocks noGrp="1"/>
          </p:cNvSpPr>
          <p:nvPr>
            <p:ph type="body" idx="1"/>
          </p:nvPr>
        </p:nvSpPr>
        <p:spPr>
          <a:xfrm>
            <a:off x="3581400" y="1330012"/>
            <a:ext cx="5111750" cy="32575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500"/>
              </a:spcBef>
              <a:spcAft>
                <a:spcPts val="0"/>
              </a:spcAft>
              <a:buClr>
                <a:srgbClr val="000000"/>
              </a:buClr>
              <a:buSzPts val="2100"/>
              <a:buFont typeface="Calibri"/>
              <a:buNone/>
              <a:defRPr sz="2100"/>
            </a:lvl1pPr>
            <a:lvl2pPr marL="914400" lvl="1" indent="-341947" algn="l">
              <a:lnSpc>
                <a:spcPct val="100000"/>
              </a:lnSpc>
              <a:spcBef>
                <a:spcPts val="500"/>
              </a:spcBef>
              <a:spcAft>
                <a:spcPts val="0"/>
              </a:spcAft>
              <a:buClr>
                <a:srgbClr val="000000"/>
              </a:buClr>
              <a:buSzPts val="1785"/>
              <a:buFont typeface="Calibri"/>
              <a:buChar char="●"/>
              <a:defRPr sz="2100"/>
            </a:lvl2pPr>
            <a:lvl3pPr marL="1371600" lvl="2" indent="-321944" algn="l">
              <a:lnSpc>
                <a:spcPct val="100000"/>
              </a:lnSpc>
              <a:spcBef>
                <a:spcPts val="500"/>
              </a:spcBef>
              <a:spcAft>
                <a:spcPts val="0"/>
              </a:spcAft>
              <a:buClr>
                <a:srgbClr val="000000"/>
              </a:buClr>
              <a:buSzPts val="1470"/>
              <a:buFont typeface="Calibri"/>
              <a:buChar char="●"/>
              <a:defRPr sz="2100"/>
            </a:lvl3pPr>
            <a:lvl4pPr marL="1828800" lvl="3" indent="-315277" algn="l">
              <a:lnSpc>
                <a:spcPct val="100000"/>
              </a:lnSpc>
              <a:spcBef>
                <a:spcPts val="500"/>
              </a:spcBef>
              <a:spcAft>
                <a:spcPts val="0"/>
              </a:spcAft>
              <a:buClr>
                <a:srgbClr val="000000"/>
              </a:buClr>
              <a:buSzPts val="1365"/>
              <a:buFont typeface="Calibri"/>
              <a:buChar char="●"/>
              <a:defRPr sz="2100"/>
            </a:lvl4pPr>
            <a:lvl5pPr marL="2286000" lvl="4" indent="-315277" algn="l">
              <a:lnSpc>
                <a:spcPct val="100000"/>
              </a:lnSpc>
              <a:spcBef>
                <a:spcPts val="500"/>
              </a:spcBef>
              <a:spcAft>
                <a:spcPts val="0"/>
              </a:spcAft>
              <a:buClr>
                <a:srgbClr val="000000"/>
              </a:buClr>
              <a:buSzPts val="1365"/>
              <a:buFont typeface="Calibri"/>
              <a:buChar char="●"/>
              <a:defRPr sz="2100"/>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pic>
        <p:nvPicPr>
          <p:cNvPr id="56" name="Google Shape;56;p25" descr="Picture 4"/>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57" name="Google Shape;57;p25"/>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58" name="Google Shape;58;p25"/>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able">
  <p:cSld name="Table">
    <p:spTree>
      <p:nvGrpSpPr>
        <p:cNvPr id="1" name="Shape 59"/>
        <p:cNvGrpSpPr/>
        <p:nvPr/>
      </p:nvGrpSpPr>
      <p:grpSpPr>
        <a:xfrm>
          <a:off x="0" y="0"/>
          <a:ext cx="0" cy="0"/>
          <a:chOff x="0" y="0"/>
          <a:chExt cx="0" cy="0"/>
        </a:xfrm>
      </p:grpSpPr>
      <p:pic>
        <p:nvPicPr>
          <p:cNvPr id="60" name="Google Shape;60;p26" descr="Picture 20"/>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61" name="Google Shape;61;p26"/>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62" name="Google Shape;62;p26"/>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rategy v2">
  <p:cSld name="Strategy v2">
    <p:spTree>
      <p:nvGrpSpPr>
        <p:cNvPr id="1" name="Shape 63"/>
        <p:cNvGrpSpPr/>
        <p:nvPr/>
      </p:nvGrpSpPr>
      <p:grpSpPr>
        <a:xfrm>
          <a:off x="0" y="0"/>
          <a:ext cx="0" cy="0"/>
          <a:chOff x="0" y="0"/>
          <a:chExt cx="0" cy="0"/>
        </a:xfrm>
      </p:grpSpPr>
      <p:pic>
        <p:nvPicPr>
          <p:cNvPr id="64" name="Google Shape;64;p27" descr="Picture 2"/>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65" name="Google Shape;65;p27"/>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66" name="Google Shape;66;p27"/>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42900" algn="l">
              <a:lnSpc>
                <a:spcPct val="100000"/>
              </a:lnSpc>
              <a:spcBef>
                <a:spcPts val="600"/>
              </a:spcBef>
              <a:spcAft>
                <a:spcPts val="0"/>
              </a:spcAft>
              <a:buSzPts val="1800"/>
              <a:buChar char="•"/>
              <a:defRPr/>
            </a:lvl1pPr>
            <a:lvl2pPr marL="914400" lvl="1" indent="-325755" algn="l">
              <a:lnSpc>
                <a:spcPct val="100000"/>
              </a:lnSpc>
              <a:spcBef>
                <a:spcPts val="600"/>
              </a:spcBef>
              <a:spcAft>
                <a:spcPts val="0"/>
              </a:spcAft>
              <a:buSzPts val="1530"/>
              <a:buChar char="●"/>
              <a:defRPr/>
            </a:lvl2pPr>
            <a:lvl3pPr marL="1371600" lvl="2" indent="-308610" algn="l">
              <a:lnSpc>
                <a:spcPct val="100000"/>
              </a:lnSpc>
              <a:spcBef>
                <a:spcPts val="600"/>
              </a:spcBef>
              <a:spcAft>
                <a:spcPts val="0"/>
              </a:spcAft>
              <a:buSzPts val="1260"/>
              <a:buChar char="●"/>
              <a:defRPr/>
            </a:lvl3pPr>
            <a:lvl4pPr marL="1828800" lvl="3" indent="-302894" algn="l">
              <a:lnSpc>
                <a:spcPct val="100000"/>
              </a:lnSpc>
              <a:spcBef>
                <a:spcPts val="600"/>
              </a:spcBef>
              <a:spcAft>
                <a:spcPts val="0"/>
              </a:spcAft>
              <a:buSzPts val="1170"/>
              <a:buChar char="●"/>
              <a:defRPr/>
            </a:lvl4pPr>
            <a:lvl5pPr marL="2286000" lvl="4" indent="-302895" algn="l">
              <a:lnSpc>
                <a:spcPct val="100000"/>
              </a:lnSpc>
              <a:spcBef>
                <a:spcPts val="600"/>
              </a:spcBef>
              <a:spcAft>
                <a:spcPts val="0"/>
              </a:spcAft>
              <a:buSzPts val="117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67" name="Google Shape;67;p27"/>
          <p:cNvSpPr>
            <a:spLocks noGrp="1"/>
          </p:cNvSpPr>
          <p:nvPr>
            <p:ph type="pic" idx="2"/>
          </p:nvPr>
        </p:nvSpPr>
        <p:spPr>
          <a:xfrm>
            <a:off x="4692301" y="1305059"/>
            <a:ext cx="3994151" cy="1420813"/>
          </a:xfrm>
          <a:prstGeom prst="rect">
            <a:avLst/>
          </a:prstGeom>
          <a:noFill/>
          <a:ln w="9525" cap="flat" cmpd="sng">
            <a:solidFill>
              <a:srgbClr val="BDD4EA"/>
            </a:solidFill>
            <a:prstDash val="solid"/>
            <a:round/>
            <a:headEnd type="none" w="sm" len="sm"/>
            <a:tailEnd type="none" w="sm" len="sm"/>
          </a:ln>
        </p:spPr>
      </p:sp>
      <p:sp>
        <p:nvSpPr>
          <p:cNvPr id="68" name="Google Shape;68;p2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ull Quote">
  <p:cSld name="Pull Quote">
    <p:spTree>
      <p:nvGrpSpPr>
        <p:cNvPr id="1" name="Shape 69"/>
        <p:cNvGrpSpPr/>
        <p:nvPr/>
      </p:nvGrpSpPr>
      <p:grpSpPr>
        <a:xfrm>
          <a:off x="0" y="0"/>
          <a:ext cx="0" cy="0"/>
          <a:chOff x="0" y="0"/>
          <a:chExt cx="0" cy="0"/>
        </a:xfrm>
      </p:grpSpPr>
      <p:sp>
        <p:nvSpPr>
          <p:cNvPr id="70" name="Google Shape;70;p28"/>
          <p:cNvSpPr/>
          <p:nvPr/>
        </p:nvSpPr>
        <p:spPr>
          <a:xfrm>
            <a:off x="1721475" y="1313643"/>
            <a:ext cx="5701050" cy="3206842"/>
          </a:xfrm>
          <a:custGeom>
            <a:avLst/>
            <a:gdLst/>
            <a:ahLst/>
            <a:cxnLst/>
            <a:rect l="l" t="t" r="r" b="b"/>
            <a:pathLst>
              <a:path w="21600" h="21600" extrusionOk="0">
                <a:moveTo>
                  <a:pt x="0" y="0"/>
                </a:moveTo>
                <a:lnTo>
                  <a:pt x="19575" y="0"/>
                </a:lnTo>
                <a:lnTo>
                  <a:pt x="21600" y="3600"/>
                </a:lnTo>
                <a:lnTo>
                  <a:pt x="21600" y="21600"/>
                </a:lnTo>
                <a:lnTo>
                  <a:pt x="2025" y="21600"/>
                </a:lnTo>
                <a:lnTo>
                  <a:pt x="0" y="18000"/>
                </a:lnTo>
                <a:lnTo>
                  <a:pt x="0" y="0"/>
                </a:lnTo>
                <a:close/>
              </a:path>
            </a:pathLst>
          </a:custGeom>
          <a:solidFill>
            <a:srgbClr val="1D3C5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71" name="Google Shape;71;p28" descr="Picture 2"/>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72" name="Google Shape;72;p28"/>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73" name="Google Shape;73;p28"/>
          <p:cNvSpPr txBox="1">
            <a:spLocks noGrp="1"/>
          </p:cNvSpPr>
          <p:nvPr>
            <p:ph type="body" idx="1"/>
          </p:nvPr>
        </p:nvSpPr>
        <p:spPr>
          <a:xfrm>
            <a:off x="2574750" y="1534731"/>
            <a:ext cx="3994500" cy="2376155"/>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600"/>
              </a:spcBef>
              <a:spcAft>
                <a:spcPts val="0"/>
              </a:spcAft>
              <a:buClr>
                <a:srgbClr val="FFFFFF"/>
              </a:buClr>
              <a:buSzPts val="2600"/>
              <a:buFont typeface="Calibri"/>
              <a:buNone/>
              <a:defRPr b="1">
                <a:solidFill>
                  <a:srgbClr val="FFFFFF"/>
                </a:solidFill>
              </a:defRPr>
            </a:lvl1pPr>
            <a:lvl2pPr marL="914400" lvl="1" indent="-368935" algn="l">
              <a:lnSpc>
                <a:spcPct val="100000"/>
              </a:lnSpc>
              <a:spcBef>
                <a:spcPts val="600"/>
              </a:spcBef>
              <a:spcAft>
                <a:spcPts val="0"/>
              </a:spcAft>
              <a:buClr>
                <a:srgbClr val="FFFFFF"/>
              </a:buClr>
              <a:buSzPts val="2210"/>
              <a:buFont typeface="Calibri"/>
              <a:buChar char="●"/>
              <a:defRPr b="1">
                <a:solidFill>
                  <a:srgbClr val="FFFFFF"/>
                </a:solidFill>
              </a:defRPr>
            </a:lvl2pPr>
            <a:lvl3pPr marL="1371600" lvl="2" indent="-344169" algn="l">
              <a:lnSpc>
                <a:spcPct val="100000"/>
              </a:lnSpc>
              <a:spcBef>
                <a:spcPts val="600"/>
              </a:spcBef>
              <a:spcAft>
                <a:spcPts val="0"/>
              </a:spcAft>
              <a:buClr>
                <a:srgbClr val="FFFFFF"/>
              </a:buClr>
              <a:buSzPts val="1820"/>
              <a:buFont typeface="Calibri"/>
              <a:buChar char="●"/>
              <a:defRPr b="1">
                <a:solidFill>
                  <a:srgbClr val="FFFFFF"/>
                </a:solidFill>
              </a:defRPr>
            </a:lvl3pPr>
            <a:lvl4pPr marL="1828800" lvl="3" indent="-335914" algn="l">
              <a:lnSpc>
                <a:spcPct val="100000"/>
              </a:lnSpc>
              <a:spcBef>
                <a:spcPts val="600"/>
              </a:spcBef>
              <a:spcAft>
                <a:spcPts val="0"/>
              </a:spcAft>
              <a:buClr>
                <a:srgbClr val="FFFFFF"/>
              </a:buClr>
              <a:buSzPts val="1690"/>
              <a:buFont typeface="Calibri"/>
              <a:buChar char="●"/>
              <a:defRPr b="1">
                <a:solidFill>
                  <a:srgbClr val="FFFFFF"/>
                </a:solidFill>
              </a:defRPr>
            </a:lvl4pPr>
            <a:lvl5pPr marL="2286000" lvl="4" indent="-335914" algn="l">
              <a:lnSpc>
                <a:spcPct val="100000"/>
              </a:lnSpc>
              <a:spcBef>
                <a:spcPts val="600"/>
              </a:spcBef>
              <a:spcAft>
                <a:spcPts val="0"/>
              </a:spcAft>
              <a:buClr>
                <a:srgbClr val="FFFFFF"/>
              </a:buClr>
              <a:buSzPts val="1690"/>
              <a:buFont typeface="Calibri"/>
              <a:buChar char="●"/>
              <a:defRPr b="1">
                <a:solidFill>
                  <a:srgbClr val="FFFFFF"/>
                </a:solidFill>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4" name="Google Shape;74;p28"/>
          <p:cNvSpPr txBox="1">
            <a:spLocks noGrp="1"/>
          </p:cNvSpPr>
          <p:nvPr>
            <p:ph type="body" idx="2"/>
          </p:nvPr>
        </p:nvSpPr>
        <p:spPr>
          <a:xfrm>
            <a:off x="3017948" y="3943350"/>
            <a:ext cx="3108102" cy="521326"/>
          </a:xfrm>
          <a:prstGeom prst="rect">
            <a:avLst/>
          </a:prstGeom>
          <a:noFill/>
          <a:ln>
            <a:noFill/>
          </a:ln>
        </p:spPr>
        <p:txBody>
          <a:bodyPr spcFirstLastPara="1" wrap="square" lIns="91400" tIns="91400" rIns="91400" bIns="91400" anchor="t" anchorCtr="0">
            <a:normAutofit/>
          </a:bodyPr>
          <a:lstStyle>
            <a:lvl1pPr marL="457200" lvl="0" indent="-342900" algn="l">
              <a:lnSpc>
                <a:spcPct val="100000"/>
              </a:lnSpc>
              <a:spcBef>
                <a:spcPts val="600"/>
              </a:spcBef>
              <a:spcAft>
                <a:spcPts val="0"/>
              </a:spcAft>
              <a:buSzPts val="1800"/>
              <a:buChar char="•"/>
              <a:defRPr/>
            </a:lvl1pPr>
            <a:lvl2pPr marL="914400" lvl="1" indent="-325755" algn="l">
              <a:lnSpc>
                <a:spcPct val="100000"/>
              </a:lnSpc>
              <a:spcBef>
                <a:spcPts val="600"/>
              </a:spcBef>
              <a:spcAft>
                <a:spcPts val="0"/>
              </a:spcAft>
              <a:buSzPts val="1530"/>
              <a:buChar char="●"/>
              <a:defRPr/>
            </a:lvl2pPr>
            <a:lvl3pPr marL="1371600" lvl="2" indent="-308610" algn="l">
              <a:lnSpc>
                <a:spcPct val="100000"/>
              </a:lnSpc>
              <a:spcBef>
                <a:spcPts val="600"/>
              </a:spcBef>
              <a:spcAft>
                <a:spcPts val="0"/>
              </a:spcAft>
              <a:buSzPts val="1260"/>
              <a:buChar char="●"/>
              <a:defRPr/>
            </a:lvl3pPr>
            <a:lvl4pPr marL="1828800" lvl="3" indent="-302894" algn="l">
              <a:lnSpc>
                <a:spcPct val="100000"/>
              </a:lnSpc>
              <a:spcBef>
                <a:spcPts val="600"/>
              </a:spcBef>
              <a:spcAft>
                <a:spcPts val="0"/>
              </a:spcAft>
              <a:buSzPts val="1170"/>
              <a:buChar char="●"/>
              <a:defRPr/>
            </a:lvl4pPr>
            <a:lvl5pPr marL="2286000" lvl="4" indent="-302895" algn="l">
              <a:lnSpc>
                <a:spcPct val="100000"/>
              </a:lnSpc>
              <a:spcBef>
                <a:spcPts val="600"/>
              </a:spcBef>
              <a:spcAft>
                <a:spcPts val="0"/>
              </a:spcAft>
              <a:buSzPts val="117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grpSp>
        <p:nvGrpSpPr>
          <p:cNvPr id="75" name="Google Shape;75;p28"/>
          <p:cNvGrpSpPr/>
          <p:nvPr/>
        </p:nvGrpSpPr>
        <p:grpSpPr>
          <a:xfrm>
            <a:off x="1828288" y="1352281"/>
            <a:ext cx="639652" cy="536622"/>
            <a:chOff x="0" y="0"/>
            <a:chExt cx="639651" cy="536621"/>
          </a:xfrm>
        </p:grpSpPr>
        <p:sp>
          <p:nvSpPr>
            <p:cNvPr id="76" name="Google Shape;76;p28"/>
            <p:cNvSpPr/>
            <p:nvPr/>
          </p:nvSpPr>
          <p:spPr>
            <a:xfrm>
              <a:off x="0" y="0"/>
              <a:ext cx="639651" cy="536621"/>
            </a:xfrm>
            <a:prstGeom prst="rect">
              <a:avLst/>
            </a:prstGeom>
            <a:solidFill>
              <a:srgbClr val="1D3C5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77" name="Google Shape;77;p28" descr="image4.png"/>
            <p:cNvPicPr preferRelativeResize="0"/>
            <p:nvPr/>
          </p:nvPicPr>
          <p:blipFill rotWithShape="1">
            <a:blip r:embed="rId3">
              <a:alphaModFix/>
            </a:blip>
            <a:srcRect l="34179" t="21571" r="32617" b="56088"/>
            <a:stretch/>
          </p:blipFill>
          <p:spPr>
            <a:xfrm>
              <a:off x="0" y="0"/>
              <a:ext cx="639651" cy="536621"/>
            </a:xfrm>
            <a:prstGeom prst="rect">
              <a:avLst/>
            </a:prstGeom>
            <a:noFill/>
            <a:ln>
              <a:noFill/>
            </a:ln>
          </p:spPr>
        </p:pic>
      </p:grpSp>
      <p:sp>
        <p:nvSpPr>
          <p:cNvPr id="78" name="Google Shape;78;p28"/>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Only">
  <p:cSld name="1_Title Only">
    <p:spTree>
      <p:nvGrpSpPr>
        <p:cNvPr id="1" name="Shape 79"/>
        <p:cNvGrpSpPr/>
        <p:nvPr/>
      </p:nvGrpSpPr>
      <p:grpSpPr>
        <a:xfrm>
          <a:off x="0" y="0"/>
          <a:ext cx="0" cy="0"/>
          <a:chOff x="0" y="0"/>
          <a:chExt cx="0" cy="0"/>
        </a:xfrm>
      </p:grpSpPr>
      <p:pic>
        <p:nvPicPr>
          <p:cNvPr id="80" name="Google Shape;80;p29" descr="Picture 2"/>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81" name="Google Shape;81;p29"/>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82" name="Google Shape;82;p29"/>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1">
  <p:cSld name="Blank 1">
    <p:spTree>
      <p:nvGrpSpPr>
        <p:cNvPr id="1" name="Shape 83"/>
        <p:cNvGrpSpPr/>
        <p:nvPr/>
      </p:nvGrpSpPr>
      <p:grpSpPr>
        <a:xfrm>
          <a:off x="0" y="0"/>
          <a:ext cx="0" cy="0"/>
          <a:chOff x="0" y="0"/>
          <a:chExt cx="0" cy="0"/>
        </a:xfrm>
      </p:grpSpPr>
      <p:pic>
        <p:nvPicPr>
          <p:cNvPr id="84" name="Google Shape;84;p30" descr="Picture 1"/>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85" name="Google Shape;85;p30"/>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White BG">
  <p:cSld name="Blank White BG">
    <p:bg>
      <p:bgPr>
        <a:solidFill>
          <a:srgbClr val="FFFFFF"/>
        </a:solidFill>
        <a:effectLst/>
      </p:bgPr>
    </p:bg>
    <p:spTree>
      <p:nvGrpSpPr>
        <p:cNvPr id="1" name="Shape 86"/>
        <p:cNvGrpSpPr/>
        <p:nvPr/>
      </p:nvGrpSpPr>
      <p:grpSpPr>
        <a:xfrm>
          <a:off x="0" y="0"/>
          <a:ext cx="0" cy="0"/>
          <a:chOff x="0" y="0"/>
          <a:chExt cx="0" cy="0"/>
        </a:xfrm>
      </p:grpSpPr>
      <p:pic>
        <p:nvPicPr>
          <p:cNvPr id="87" name="Google Shape;87;p31" descr="Picture 1"/>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88" name="Google Shape;88;p31"/>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No Logo">
  <p:cSld name="Blank No Logo">
    <p:spTree>
      <p:nvGrpSpPr>
        <p:cNvPr id="1" name="Shape 89"/>
        <p:cNvGrpSpPr/>
        <p:nvPr/>
      </p:nvGrpSpPr>
      <p:grpSpPr>
        <a:xfrm>
          <a:off x="0" y="0"/>
          <a:ext cx="0" cy="0"/>
          <a:chOff x="0" y="0"/>
          <a:chExt cx="0" cy="0"/>
        </a:xfrm>
      </p:grpSpPr>
      <p:sp>
        <p:nvSpPr>
          <p:cNvPr id="90" name="Google Shape;90;p32"/>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92"/>
        <p:cNvGrpSpPr/>
        <p:nvPr/>
      </p:nvGrpSpPr>
      <p:grpSpPr>
        <a:xfrm>
          <a:off x="0" y="0"/>
          <a:ext cx="0" cy="0"/>
          <a:chOff x="0" y="0"/>
          <a:chExt cx="0" cy="0"/>
        </a:xfrm>
      </p:grpSpPr>
      <p:sp>
        <p:nvSpPr>
          <p:cNvPr id="93" name="Google Shape;93;g145b745375b_0_91"/>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lvl1pPr lvl="0" algn="l" rtl="0">
              <a:spcBef>
                <a:spcPts val="0"/>
              </a:spcBef>
              <a:spcAft>
                <a:spcPts val="0"/>
              </a:spcAft>
              <a:buClr>
                <a:schemeClr val="accent4"/>
              </a:buClr>
              <a:buSzPts val="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4" name="Google Shape;94;g145b745375b_0_91"/>
          <p:cNvSpPr txBox="1">
            <a:spLocks noGrp="1"/>
          </p:cNvSpPr>
          <p:nvPr>
            <p:ph type="body" idx="1"/>
          </p:nvPr>
        </p:nvSpPr>
        <p:spPr>
          <a:xfrm>
            <a:off x="457201" y="1440064"/>
            <a:ext cx="4038600" cy="3326100"/>
          </a:xfrm>
          <a:prstGeom prst="rect">
            <a:avLst/>
          </a:prstGeom>
          <a:noFill/>
          <a:ln>
            <a:noFill/>
          </a:ln>
        </p:spPr>
        <p:txBody>
          <a:bodyPr spcFirstLastPara="1" wrap="square" lIns="68575" tIns="34275" rIns="68575" bIns="34275" anchor="t" anchorCtr="0">
            <a:normAutofit/>
          </a:bodyPr>
          <a:lstStyle>
            <a:lvl1pPr marL="457200" lvl="0" indent="-387350" algn="l" rtl="0">
              <a:spcBef>
                <a:spcPts val="500"/>
              </a:spcBef>
              <a:spcAft>
                <a:spcPts val="0"/>
              </a:spcAft>
              <a:buSzPts val="2500"/>
              <a:buChar char="•"/>
              <a:defRPr sz="2600"/>
            </a:lvl1pPr>
            <a:lvl2pPr marL="914400" lvl="1" indent="-355600" algn="l" rtl="0">
              <a:spcBef>
                <a:spcPts val="500"/>
              </a:spcBef>
              <a:spcAft>
                <a:spcPts val="0"/>
              </a:spcAft>
              <a:buSzPts val="2000"/>
              <a:buChar char="●"/>
              <a:defRPr sz="2400"/>
            </a:lvl2pPr>
            <a:lvl3pPr marL="1371600" lvl="2" indent="-317500" algn="l" rtl="0">
              <a:spcBef>
                <a:spcPts val="400"/>
              </a:spcBef>
              <a:spcAft>
                <a:spcPts val="0"/>
              </a:spcAft>
              <a:buSzPts val="1400"/>
              <a:buChar char="●"/>
              <a:defRPr sz="2000"/>
            </a:lvl3pPr>
            <a:lvl4pPr marL="1828800" lvl="3" indent="-304800" algn="l" rtl="0">
              <a:spcBef>
                <a:spcPts val="400"/>
              </a:spcBef>
              <a:spcAft>
                <a:spcPts val="0"/>
              </a:spcAft>
              <a:buSzPts val="1200"/>
              <a:buChar char="●"/>
              <a:defRPr sz="1800"/>
            </a:lvl4pPr>
            <a:lvl5pPr marL="2286000" lvl="4" indent="-304800" algn="l" rtl="0">
              <a:spcBef>
                <a:spcPts val="400"/>
              </a:spcBef>
              <a:spcAft>
                <a:spcPts val="0"/>
              </a:spcAft>
              <a:buSzPts val="1200"/>
              <a:buChar char="●"/>
              <a:defRPr sz="18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
        <p:nvSpPr>
          <p:cNvPr id="95" name="Google Shape;95;g145b745375b_0_91"/>
          <p:cNvSpPr txBox="1">
            <a:spLocks noGrp="1"/>
          </p:cNvSpPr>
          <p:nvPr>
            <p:ph type="body" idx="2"/>
          </p:nvPr>
        </p:nvSpPr>
        <p:spPr>
          <a:xfrm>
            <a:off x="4648204" y="1440064"/>
            <a:ext cx="4038600" cy="3326100"/>
          </a:xfrm>
          <a:prstGeom prst="rect">
            <a:avLst/>
          </a:prstGeom>
          <a:noFill/>
          <a:ln>
            <a:noFill/>
          </a:ln>
        </p:spPr>
        <p:txBody>
          <a:bodyPr spcFirstLastPara="1" wrap="square" lIns="68575" tIns="34275" rIns="68575" bIns="34275" anchor="t" anchorCtr="0">
            <a:normAutofit/>
          </a:bodyPr>
          <a:lstStyle>
            <a:lvl1pPr marL="457200" lvl="0" indent="-387350" algn="l" rtl="0">
              <a:spcBef>
                <a:spcPts val="500"/>
              </a:spcBef>
              <a:spcAft>
                <a:spcPts val="0"/>
              </a:spcAft>
              <a:buSzPts val="2500"/>
              <a:buChar char="•"/>
              <a:defRPr sz="2600"/>
            </a:lvl1pPr>
            <a:lvl2pPr marL="914400" lvl="1" indent="-355600" algn="l" rtl="0">
              <a:spcBef>
                <a:spcPts val="500"/>
              </a:spcBef>
              <a:spcAft>
                <a:spcPts val="0"/>
              </a:spcAft>
              <a:buSzPts val="2000"/>
              <a:buChar char="●"/>
              <a:defRPr sz="2400"/>
            </a:lvl2pPr>
            <a:lvl3pPr marL="1371600" lvl="2" indent="-317500" algn="l" rtl="0">
              <a:spcBef>
                <a:spcPts val="400"/>
              </a:spcBef>
              <a:spcAft>
                <a:spcPts val="0"/>
              </a:spcAft>
              <a:buSzPts val="1400"/>
              <a:buChar char="●"/>
              <a:defRPr sz="2000"/>
            </a:lvl3pPr>
            <a:lvl4pPr marL="1828800" lvl="3" indent="-304800" algn="l" rtl="0">
              <a:spcBef>
                <a:spcPts val="400"/>
              </a:spcBef>
              <a:spcAft>
                <a:spcPts val="0"/>
              </a:spcAft>
              <a:buSzPts val="1200"/>
              <a:buChar char="●"/>
              <a:defRPr sz="1800"/>
            </a:lvl4pPr>
            <a:lvl5pPr marL="2286000" lvl="4" indent="-304800" algn="l" rtl="0">
              <a:spcBef>
                <a:spcPts val="400"/>
              </a:spcBef>
              <a:spcAft>
                <a:spcPts val="0"/>
              </a:spcAft>
              <a:buSzPts val="1200"/>
              <a:buChar char="●"/>
              <a:defRPr sz="18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gradFill>
          <a:gsLst>
            <a:gs pos="0">
              <a:schemeClr val="accent4"/>
            </a:gs>
            <a:gs pos="85000">
              <a:schemeClr val="accent6"/>
            </a:gs>
            <a:gs pos="100000">
              <a:schemeClr val="accent6"/>
            </a:gs>
          </a:gsLst>
          <a:lin ang="16200000" scaled="0"/>
        </a:gradFill>
        <a:effectLst/>
      </p:bgPr>
    </p:bg>
    <p:spTree>
      <p:nvGrpSpPr>
        <p:cNvPr id="1" name="Shape 12"/>
        <p:cNvGrpSpPr/>
        <p:nvPr/>
      </p:nvGrpSpPr>
      <p:grpSpPr>
        <a:xfrm>
          <a:off x="0" y="0"/>
          <a:ext cx="0" cy="0"/>
          <a:chOff x="0" y="0"/>
          <a:chExt cx="0" cy="0"/>
        </a:xfrm>
      </p:grpSpPr>
      <p:sp>
        <p:nvSpPr>
          <p:cNvPr id="13" name="Google Shape;13;p17"/>
          <p:cNvSpPr txBox="1">
            <a:spLocks noGrp="1"/>
          </p:cNvSpPr>
          <p:nvPr>
            <p:ph type="title"/>
          </p:nvPr>
        </p:nvSpPr>
        <p:spPr>
          <a:xfrm>
            <a:off x="644651" y="1007597"/>
            <a:ext cx="7851649" cy="13716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FFFFFF"/>
              </a:buClr>
              <a:buSzPts val="5000"/>
              <a:buFont typeface="Calibri"/>
              <a:buNone/>
              <a:defRPr sz="5000">
                <a:solidFill>
                  <a:srgbClr val="FFFFFF"/>
                </a:solidFill>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14" name="Google Shape;14;p17"/>
          <p:cNvSpPr txBox="1">
            <a:spLocks noGrp="1"/>
          </p:cNvSpPr>
          <p:nvPr>
            <p:ph type="body" idx="1"/>
          </p:nvPr>
        </p:nvSpPr>
        <p:spPr>
          <a:xfrm>
            <a:off x="644651" y="2400300"/>
            <a:ext cx="7854697" cy="1314450"/>
          </a:xfrm>
          <a:prstGeom prst="rect">
            <a:avLst/>
          </a:prstGeom>
          <a:noFill/>
          <a:ln>
            <a:noFill/>
          </a:ln>
        </p:spPr>
        <p:txBody>
          <a:bodyPr spcFirstLastPara="1" wrap="square" lIns="0" tIns="0" rIns="0" bIns="0" anchor="t" anchorCtr="0">
            <a:normAutofit/>
          </a:bodyPr>
          <a:lstStyle>
            <a:lvl1pPr marL="457200" marR="34289" lvl="0" indent="-228600" algn="l">
              <a:lnSpc>
                <a:spcPct val="100000"/>
              </a:lnSpc>
              <a:spcBef>
                <a:spcPts val="600"/>
              </a:spcBef>
              <a:spcAft>
                <a:spcPts val="0"/>
              </a:spcAft>
              <a:buClr>
                <a:srgbClr val="FFFFFF"/>
              </a:buClr>
              <a:buSzPts val="2600"/>
              <a:buFont typeface="Calibri"/>
              <a:buNone/>
              <a:defRPr>
                <a:solidFill>
                  <a:srgbClr val="FFFFFF"/>
                </a:solidFill>
              </a:defRPr>
            </a:lvl1pPr>
            <a:lvl2pPr marL="914400" marR="34289" lvl="1" indent="-228600" algn="l">
              <a:lnSpc>
                <a:spcPct val="100000"/>
              </a:lnSpc>
              <a:spcBef>
                <a:spcPts val="600"/>
              </a:spcBef>
              <a:spcAft>
                <a:spcPts val="0"/>
              </a:spcAft>
              <a:buClr>
                <a:srgbClr val="FFFFFF"/>
              </a:buClr>
              <a:buSzPts val="2600"/>
              <a:buFont typeface="Calibri"/>
              <a:buNone/>
              <a:defRPr>
                <a:solidFill>
                  <a:srgbClr val="FFFFFF"/>
                </a:solidFill>
              </a:defRPr>
            </a:lvl2pPr>
            <a:lvl3pPr marL="1371600" marR="34289" lvl="2" indent="-228600" algn="l">
              <a:lnSpc>
                <a:spcPct val="100000"/>
              </a:lnSpc>
              <a:spcBef>
                <a:spcPts val="600"/>
              </a:spcBef>
              <a:spcAft>
                <a:spcPts val="0"/>
              </a:spcAft>
              <a:buClr>
                <a:srgbClr val="FFFFFF"/>
              </a:buClr>
              <a:buSzPts val="2600"/>
              <a:buFont typeface="Calibri"/>
              <a:buNone/>
              <a:defRPr>
                <a:solidFill>
                  <a:srgbClr val="FFFFFF"/>
                </a:solidFill>
              </a:defRPr>
            </a:lvl3pPr>
            <a:lvl4pPr marL="1828800" marR="34289" lvl="3" indent="-228600" algn="l">
              <a:lnSpc>
                <a:spcPct val="100000"/>
              </a:lnSpc>
              <a:spcBef>
                <a:spcPts val="600"/>
              </a:spcBef>
              <a:spcAft>
                <a:spcPts val="0"/>
              </a:spcAft>
              <a:buClr>
                <a:srgbClr val="FFFFFF"/>
              </a:buClr>
              <a:buSzPts val="2600"/>
              <a:buFont typeface="Calibri"/>
              <a:buNone/>
              <a:defRPr>
                <a:solidFill>
                  <a:srgbClr val="FFFFFF"/>
                </a:solidFill>
              </a:defRPr>
            </a:lvl4pPr>
            <a:lvl5pPr marL="2286000" marR="34289" lvl="4" indent="-228600" algn="l">
              <a:lnSpc>
                <a:spcPct val="100000"/>
              </a:lnSpc>
              <a:spcBef>
                <a:spcPts val="600"/>
              </a:spcBef>
              <a:spcAft>
                <a:spcPts val="0"/>
              </a:spcAft>
              <a:buClr>
                <a:srgbClr val="FFFFFF"/>
              </a:buClr>
              <a:buSzPts val="2600"/>
              <a:buFont typeface="Calibri"/>
              <a:buNone/>
              <a:defRPr>
                <a:solidFill>
                  <a:srgbClr val="FFFFFF"/>
                </a:solidFill>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pic>
        <p:nvPicPr>
          <p:cNvPr id="15" name="Google Shape;15;p17" descr="Picture 1"/>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16" name="Google Shape;16;p1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g145b745375b_0_355"/>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lvl1pPr lvl="0" algn="l" rtl="0">
              <a:spcBef>
                <a:spcPts val="0"/>
              </a:spcBef>
              <a:spcAft>
                <a:spcPts val="0"/>
              </a:spcAft>
              <a:buClr>
                <a:schemeClr val="accent4"/>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02" name="Google Shape;102;g145b745375b_0_355"/>
          <p:cNvSpPr txBox="1">
            <a:spLocks noGrp="1"/>
          </p:cNvSpPr>
          <p:nvPr>
            <p:ph type="body" idx="1"/>
          </p:nvPr>
        </p:nvSpPr>
        <p:spPr>
          <a:xfrm>
            <a:off x="457201" y="1440064"/>
            <a:ext cx="4038600" cy="3326100"/>
          </a:xfrm>
          <a:prstGeom prst="rect">
            <a:avLst/>
          </a:prstGeom>
          <a:noFill/>
          <a:ln>
            <a:noFill/>
          </a:ln>
        </p:spPr>
        <p:txBody>
          <a:bodyPr spcFirstLastPara="1" wrap="square" lIns="68575" tIns="34275" rIns="68575" bIns="34275" anchor="t" anchorCtr="0">
            <a:normAutofit/>
          </a:bodyPr>
          <a:lstStyle>
            <a:lvl1pPr marL="457200" lvl="0" indent="-387350" algn="l" rtl="0">
              <a:spcBef>
                <a:spcPts val="500"/>
              </a:spcBef>
              <a:spcAft>
                <a:spcPts val="0"/>
              </a:spcAft>
              <a:buSzPts val="2500"/>
              <a:buChar char="⚫"/>
              <a:defRPr sz="2600"/>
            </a:lvl1pPr>
            <a:lvl2pPr marL="914400" lvl="1" indent="-355600" algn="l" rtl="0">
              <a:spcBef>
                <a:spcPts val="500"/>
              </a:spcBef>
              <a:spcAft>
                <a:spcPts val="0"/>
              </a:spcAft>
              <a:buSzPts val="2000"/>
              <a:buChar char="⚫"/>
              <a:defRPr sz="2400"/>
            </a:lvl2pPr>
            <a:lvl3pPr marL="1371600" lvl="2" indent="-317500" algn="l" rtl="0">
              <a:spcBef>
                <a:spcPts val="400"/>
              </a:spcBef>
              <a:spcAft>
                <a:spcPts val="0"/>
              </a:spcAft>
              <a:buSzPts val="1400"/>
              <a:buChar char="⚫"/>
              <a:defRPr sz="2000"/>
            </a:lvl3pPr>
            <a:lvl4pPr marL="1828800" lvl="3" indent="-304800" algn="l" rtl="0">
              <a:spcBef>
                <a:spcPts val="400"/>
              </a:spcBef>
              <a:spcAft>
                <a:spcPts val="0"/>
              </a:spcAft>
              <a:buSzPts val="1200"/>
              <a:buChar char="⚫"/>
              <a:defRPr sz="1800"/>
            </a:lvl4pPr>
            <a:lvl5pPr marL="2286000" lvl="4" indent="-304800" algn="l" rtl="0">
              <a:spcBef>
                <a:spcPts val="400"/>
              </a:spcBef>
              <a:spcAft>
                <a:spcPts val="0"/>
              </a:spcAft>
              <a:buSzPts val="1200"/>
              <a:buChar char="⚫"/>
              <a:defRPr sz="18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
        <p:nvSpPr>
          <p:cNvPr id="103" name="Google Shape;103;g145b745375b_0_355"/>
          <p:cNvSpPr txBox="1">
            <a:spLocks noGrp="1"/>
          </p:cNvSpPr>
          <p:nvPr>
            <p:ph type="body" idx="2"/>
          </p:nvPr>
        </p:nvSpPr>
        <p:spPr>
          <a:xfrm>
            <a:off x="4648204" y="1440064"/>
            <a:ext cx="4038600" cy="3326100"/>
          </a:xfrm>
          <a:prstGeom prst="rect">
            <a:avLst/>
          </a:prstGeom>
          <a:noFill/>
          <a:ln>
            <a:noFill/>
          </a:ln>
        </p:spPr>
        <p:txBody>
          <a:bodyPr spcFirstLastPara="1" wrap="square" lIns="68575" tIns="34275" rIns="68575" bIns="34275" anchor="t" anchorCtr="0">
            <a:normAutofit/>
          </a:bodyPr>
          <a:lstStyle>
            <a:lvl1pPr marL="457200" lvl="0" indent="-387350" algn="l" rtl="0">
              <a:spcBef>
                <a:spcPts val="500"/>
              </a:spcBef>
              <a:spcAft>
                <a:spcPts val="0"/>
              </a:spcAft>
              <a:buSzPts val="2500"/>
              <a:buChar char="⚫"/>
              <a:defRPr sz="2600"/>
            </a:lvl1pPr>
            <a:lvl2pPr marL="914400" lvl="1" indent="-355600" algn="l" rtl="0">
              <a:spcBef>
                <a:spcPts val="500"/>
              </a:spcBef>
              <a:spcAft>
                <a:spcPts val="0"/>
              </a:spcAft>
              <a:buSzPts val="2000"/>
              <a:buChar char="⚫"/>
              <a:defRPr sz="2400"/>
            </a:lvl2pPr>
            <a:lvl3pPr marL="1371600" lvl="2" indent="-317500" algn="l" rtl="0">
              <a:spcBef>
                <a:spcPts val="400"/>
              </a:spcBef>
              <a:spcAft>
                <a:spcPts val="0"/>
              </a:spcAft>
              <a:buSzPts val="1400"/>
              <a:buChar char="⚫"/>
              <a:defRPr sz="2000"/>
            </a:lvl3pPr>
            <a:lvl4pPr marL="1828800" lvl="3" indent="-304800" algn="l" rtl="0">
              <a:spcBef>
                <a:spcPts val="400"/>
              </a:spcBef>
              <a:spcAft>
                <a:spcPts val="0"/>
              </a:spcAft>
              <a:buSzPts val="1200"/>
              <a:buChar char="⚫"/>
              <a:defRPr sz="1800"/>
            </a:lvl4pPr>
            <a:lvl5pPr marL="2286000" lvl="4" indent="-304800" algn="l" rtl="0">
              <a:spcBef>
                <a:spcPts val="400"/>
              </a:spcBef>
              <a:spcAft>
                <a:spcPts val="0"/>
              </a:spcAft>
              <a:buSzPts val="1200"/>
              <a:buChar char="⚫"/>
              <a:defRPr sz="18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4"/>
        <p:cNvGrpSpPr/>
        <p:nvPr/>
      </p:nvGrpSpPr>
      <p:grpSpPr>
        <a:xfrm>
          <a:off x="0" y="0"/>
          <a:ext cx="0" cy="0"/>
          <a:chOff x="0" y="0"/>
          <a:chExt cx="0" cy="0"/>
        </a:xfrm>
      </p:grpSpPr>
      <p:sp>
        <p:nvSpPr>
          <p:cNvPr id="105" name="Google Shape;105;g145b745375b_0_359"/>
          <p:cNvSpPr txBox="1">
            <a:spLocks noGrp="1"/>
          </p:cNvSpPr>
          <p:nvPr>
            <p:ph type="ctrTitle"/>
          </p:nvPr>
        </p:nvSpPr>
        <p:spPr>
          <a:xfrm>
            <a:off x="533400" y="1028700"/>
            <a:ext cx="7851600" cy="1371600"/>
          </a:xfrm>
          <a:prstGeom prst="rect">
            <a:avLst/>
          </a:prstGeom>
          <a:noFill/>
          <a:ln>
            <a:noFill/>
          </a:ln>
        </p:spPr>
        <p:txBody>
          <a:bodyPr spcFirstLastPara="1" wrap="square" lIns="0" tIns="0" rIns="13700" bIns="0" anchor="b" anchorCtr="0">
            <a:normAutofit/>
          </a:bodyPr>
          <a:lstStyle>
            <a:lvl1pPr lvl="0" algn="l" rtl="0">
              <a:spcBef>
                <a:spcPts val="0"/>
              </a:spcBef>
              <a:spcAft>
                <a:spcPts val="0"/>
              </a:spcAft>
              <a:buClr>
                <a:schemeClr val="lt1"/>
              </a:buClr>
              <a:buSzPts val="5600"/>
              <a:buFont typeface="Calibri"/>
              <a:buNone/>
              <a:defRPr sz="5600" b="0">
                <a:solidFill>
                  <a:schemeClr val="lt1"/>
                </a:solidFill>
                <a:latin typeface="Calibri"/>
                <a:ea typeface="Calibri"/>
                <a:cs typeface="Calibri"/>
                <a:sym typeface="Calibri"/>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06" name="Google Shape;106;g145b745375b_0_359"/>
          <p:cNvSpPr txBox="1">
            <a:spLocks noGrp="1"/>
          </p:cNvSpPr>
          <p:nvPr>
            <p:ph type="subTitle" idx="1"/>
          </p:nvPr>
        </p:nvSpPr>
        <p:spPr>
          <a:xfrm>
            <a:off x="533400" y="2421402"/>
            <a:ext cx="7854600" cy="1314600"/>
          </a:xfrm>
          <a:prstGeom prst="rect">
            <a:avLst/>
          </a:prstGeom>
          <a:noFill/>
          <a:ln>
            <a:noFill/>
          </a:ln>
        </p:spPr>
        <p:txBody>
          <a:bodyPr spcFirstLastPara="1" wrap="square" lIns="0" tIns="34275" rIns="13700" bIns="34275" anchor="t" anchorCtr="0">
            <a:normAutofit/>
          </a:bodyPr>
          <a:lstStyle>
            <a:lvl1pPr marR="50800" lvl="0" algn="l" rtl="0">
              <a:spcBef>
                <a:spcPts val="500"/>
              </a:spcBef>
              <a:spcAft>
                <a:spcPts val="0"/>
              </a:spcAft>
              <a:buSzPts val="2500"/>
              <a:buNone/>
              <a:defRPr>
                <a:solidFill>
                  <a:schemeClr val="lt1"/>
                </a:solidFill>
                <a:latin typeface="Calibri"/>
                <a:ea typeface="Calibri"/>
                <a:cs typeface="Calibri"/>
                <a:sym typeface="Calibri"/>
              </a:defRPr>
            </a:lvl1pPr>
            <a:lvl2pPr lvl="1" algn="ctr" rtl="0">
              <a:spcBef>
                <a:spcPts val="200"/>
              </a:spcBef>
              <a:spcAft>
                <a:spcPts val="0"/>
              </a:spcAft>
              <a:buSzPts val="800"/>
              <a:buNone/>
              <a:defRPr/>
            </a:lvl2pPr>
            <a:lvl3pPr lvl="2" algn="ctr" rtl="0">
              <a:spcBef>
                <a:spcPts val="200"/>
              </a:spcBef>
              <a:spcAft>
                <a:spcPts val="0"/>
              </a:spcAft>
              <a:buSzPts val="700"/>
              <a:buNone/>
              <a:defRPr/>
            </a:lvl3pPr>
            <a:lvl4pPr lvl="3" algn="ctr" rtl="0">
              <a:spcBef>
                <a:spcPts val="200"/>
              </a:spcBef>
              <a:spcAft>
                <a:spcPts val="0"/>
              </a:spcAft>
              <a:buSzPts val="600"/>
              <a:buNone/>
              <a:defRPr/>
            </a:lvl4pPr>
            <a:lvl5pPr lvl="4" algn="ctr" rtl="0">
              <a:spcBef>
                <a:spcPts val="200"/>
              </a:spcBef>
              <a:spcAft>
                <a:spcPts val="0"/>
              </a:spcAft>
              <a:buSzPts val="600"/>
              <a:buNone/>
              <a:defRPr/>
            </a:lvl5pPr>
            <a:lvl6pPr lvl="5" algn="ctr" rtl="0">
              <a:spcBef>
                <a:spcPts val="200"/>
              </a:spcBef>
              <a:spcAft>
                <a:spcPts val="0"/>
              </a:spcAft>
              <a:buSzPts val="800"/>
              <a:buNone/>
              <a:defRPr/>
            </a:lvl6pPr>
            <a:lvl7pPr lvl="6" algn="ctr" rtl="0">
              <a:spcBef>
                <a:spcPts val="200"/>
              </a:spcBef>
              <a:spcAft>
                <a:spcPts val="0"/>
              </a:spcAft>
              <a:buSzPts val="800"/>
              <a:buNone/>
              <a:defRPr/>
            </a:lvl7pPr>
            <a:lvl8pPr lvl="7" algn="ctr" rtl="0">
              <a:spcBef>
                <a:spcPts val="200"/>
              </a:spcBef>
              <a:spcAft>
                <a:spcPts val="0"/>
              </a:spcAft>
              <a:buSzPts val="900"/>
              <a:buNone/>
              <a:defRPr/>
            </a:lvl8pPr>
            <a:lvl9pPr lvl="8" algn="ctr" rtl="0">
              <a:spcBef>
                <a:spcPts val="200"/>
              </a:spcBef>
              <a:spcAft>
                <a:spcPts val="0"/>
              </a:spcAft>
              <a:buSzPts val="9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g145b745375b_0_362"/>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lvl1pPr lvl="0" algn="l" rtl="0">
              <a:spcBef>
                <a:spcPts val="0"/>
              </a:spcBef>
              <a:spcAft>
                <a:spcPts val="0"/>
              </a:spcAft>
              <a:buClr>
                <a:schemeClr val="accent4"/>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09" name="Google Shape;109;g145b745375b_0_362"/>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rmAutofit/>
          </a:bodyPr>
          <a:lstStyle>
            <a:lvl1pPr marL="457200" lvl="0" indent="-285750" algn="l" rtl="0">
              <a:spcBef>
                <a:spcPts val="200"/>
              </a:spcBef>
              <a:spcAft>
                <a:spcPts val="0"/>
              </a:spcAft>
              <a:buSzPts val="900"/>
              <a:buChar char="⚫"/>
              <a:defRPr/>
            </a:lvl1pPr>
            <a:lvl2pPr marL="914400" lvl="1" indent="-279400" algn="l" rtl="0">
              <a:spcBef>
                <a:spcPts val="200"/>
              </a:spcBef>
              <a:spcAft>
                <a:spcPts val="0"/>
              </a:spcAft>
              <a:buSzPts val="800"/>
              <a:buChar char="⚫"/>
              <a:defRPr/>
            </a:lvl2pPr>
            <a:lvl3pPr marL="1371600" lvl="2" indent="-273050" algn="l" rtl="0">
              <a:spcBef>
                <a:spcPts val="200"/>
              </a:spcBef>
              <a:spcAft>
                <a:spcPts val="0"/>
              </a:spcAft>
              <a:buSzPts val="700"/>
              <a:buChar char="⚫"/>
              <a:defRPr/>
            </a:lvl3pPr>
            <a:lvl4pPr marL="1828800" lvl="3" indent="-266700" algn="l" rtl="0">
              <a:spcBef>
                <a:spcPts val="200"/>
              </a:spcBef>
              <a:spcAft>
                <a:spcPts val="0"/>
              </a:spcAft>
              <a:buSzPts val="600"/>
              <a:buChar char="⚫"/>
              <a:defRPr/>
            </a:lvl4pPr>
            <a:lvl5pPr marL="2286000" lvl="4" indent="-266700" algn="l" rtl="0">
              <a:spcBef>
                <a:spcPts val="200"/>
              </a:spcBef>
              <a:spcAft>
                <a:spcPts val="0"/>
              </a:spcAft>
              <a:buSzPts val="600"/>
              <a:buChar char="⚫"/>
              <a:defRPr/>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10"/>
        <p:cNvGrpSpPr/>
        <p:nvPr/>
      </p:nvGrpSpPr>
      <p:grpSpPr>
        <a:xfrm>
          <a:off x="0" y="0"/>
          <a:ext cx="0" cy="0"/>
          <a:chOff x="0" y="0"/>
          <a:chExt cx="0" cy="0"/>
        </a:xfrm>
      </p:grpSpPr>
      <p:sp>
        <p:nvSpPr>
          <p:cNvPr id="111" name="Google Shape;111;g145b745375b_0_36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600"/>
              <a:buFont typeface="Calibri"/>
              <a:buNone/>
              <a:defRPr sz="5600" b="0" cap="none">
                <a:solidFill>
                  <a:srgbClr val="FFFFFF"/>
                </a:solidFill>
                <a:latin typeface="Calibri"/>
                <a:ea typeface="Calibri"/>
                <a:cs typeface="Calibri"/>
                <a:sym typeface="Calibri"/>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12" name="Google Shape;112;g145b745375b_0_365"/>
          <p:cNvSpPr txBox="1">
            <a:spLocks noGrp="1"/>
          </p:cNvSpPr>
          <p:nvPr>
            <p:ph type="body" idx="1"/>
          </p:nvPr>
        </p:nvSpPr>
        <p:spPr>
          <a:xfrm>
            <a:off x="530352" y="2028498"/>
            <a:ext cx="7772400" cy="1132200"/>
          </a:xfrm>
          <a:prstGeom prst="rect">
            <a:avLst/>
          </a:prstGeom>
          <a:noFill/>
          <a:ln>
            <a:noFill/>
          </a:ln>
        </p:spPr>
        <p:txBody>
          <a:bodyPr spcFirstLastPara="1" wrap="square" lIns="34275" tIns="34275" rIns="34275" bIns="34275" anchor="t" anchorCtr="0">
            <a:normAutofit/>
          </a:bodyPr>
          <a:lstStyle>
            <a:lvl1pPr marL="457200" lvl="0" indent="-228600" algn="l" rtl="0">
              <a:spcBef>
                <a:spcPts val="400"/>
              </a:spcBef>
              <a:spcAft>
                <a:spcPts val="0"/>
              </a:spcAft>
              <a:buSzPts val="2100"/>
              <a:buNone/>
              <a:defRPr sz="2200">
                <a:solidFill>
                  <a:schemeClr val="lt1"/>
                </a:solidFill>
              </a:defRPr>
            </a:lvl1pPr>
            <a:lvl2pPr marL="914400" lvl="1" indent="-228600" algn="l" rtl="0">
              <a:spcBef>
                <a:spcPts val="400"/>
              </a:spcBef>
              <a:spcAft>
                <a:spcPts val="0"/>
              </a:spcAft>
              <a:buSzPts val="1600"/>
              <a:buNone/>
              <a:defRPr sz="1800">
                <a:solidFill>
                  <a:schemeClr val="lt1"/>
                </a:solidFill>
              </a:defRPr>
            </a:lvl2pPr>
            <a:lvl3pPr marL="1371600" lvl="2" indent="-228600" algn="l" rtl="0">
              <a:spcBef>
                <a:spcPts val="300"/>
              </a:spcBef>
              <a:spcAft>
                <a:spcPts val="0"/>
              </a:spcAft>
              <a:buSzPts val="1100"/>
              <a:buNone/>
              <a:defRPr sz="1600">
                <a:solidFill>
                  <a:schemeClr val="lt1"/>
                </a:solidFill>
              </a:defRPr>
            </a:lvl3pPr>
            <a:lvl4pPr marL="1828800" lvl="3" indent="-228600" algn="l" rtl="0">
              <a:spcBef>
                <a:spcPts val="300"/>
              </a:spcBef>
              <a:spcAft>
                <a:spcPts val="0"/>
              </a:spcAft>
              <a:buSzPts val="900"/>
              <a:buNone/>
              <a:defRPr sz="1400">
                <a:solidFill>
                  <a:schemeClr val="lt1"/>
                </a:solidFill>
              </a:defRPr>
            </a:lvl4pPr>
            <a:lvl5pPr marL="2286000" lvl="4" indent="-228600" algn="l" rtl="0">
              <a:spcBef>
                <a:spcPts val="300"/>
              </a:spcBef>
              <a:spcAft>
                <a:spcPts val="0"/>
              </a:spcAft>
              <a:buSzPts val="900"/>
              <a:buNone/>
              <a:defRPr sz="1400">
                <a:solidFill>
                  <a:schemeClr val="lt1"/>
                </a:solidFill>
              </a:defRPr>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g145b745375b_0_368"/>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lvl1pPr lvl="0" algn="l" rtl="0">
              <a:spcBef>
                <a:spcPts val="0"/>
              </a:spcBef>
              <a:spcAft>
                <a:spcPts val="0"/>
              </a:spcAft>
              <a:buClr>
                <a:schemeClr val="accent4"/>
              </a:buClr>
              <a:buSzPts val="50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15" name="Google Shape;115;g145b745375b_0_368"/>
          <p:cNvSpPr txBox="1">
            <a:spLocks noGrp="1"/>
          </p:cNvSpPr>
          <p:nvPr>
            <p:ph type="body" idx="1"/>
          </p:nvPr>
        </p:nvSpPr>
        <p:spPr>
          <a:xfrm>
            <a:off x="457201" y="1391437"/>
            <a:ext cx="4040100" cy="494400"/>
          </a:xfrm>
          <a:prstGeom prst="rect">
            <a:avLst/>
          </a:prstGeom>
          <a:noFill/>
          <a:ln>
            <a:noFill/>
          </a:ln>
        </p:spPr>
        <p:txBody>
          <a:bodyPr spcFirstLastPara="1" wrap="square" lIns="34275" tIns="0" rIns="34275" bIns="0" anchor="ctr" anchorCtr="0">
            <a:noAutofit/>
          </a:bodyPr>
          <a:lstStyle>
            <a:lvl1pPr marL="457200" lvl="0" indent="-228600" algn="l" rtl="0">
              <a:spcBef>
                <a:spcPts val="500"/>
              </a:spcBef>
              <a:spcAft>
                <a:spcPts val="0"/>
              </a:spcAft>
              <a:buSzPts val="2300"/>
              <a:buNone/>
              <a:defRPr sz="2400" b="1" cap="none">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400"/>
              </a:spcBef>
              <a:spcAft>
                <a:spcPts val="0"/>
              </a:spcAft>
              <a:buSzPts val="1300"/>
              <a:buNone/>
              <a:defRPr sz="1800" b="1"/>
            </a:lvl3pPr>
            <a:lvl4pPr marL="1828800" lvl="3" indent="-228600" algn="l" rtl="0">
              <a:spcBef>
                <a:spcPts val="300"/>
              </a:spcBef>
              <a:spcAft>
                <a:spcPts val="0"/>
              </a:spcAft>
              <a:buSzPts val="1100"/>
              <a:buNone/>
              <a:defRPr sz="1600" b="1"/>
            </a:lvl4pPr>
            <a:lvl5pPr marL="2286000" lvl="4" indent="-228600" algn="l" rtl="0">
              <a:spcBef>
                <a:spcPts val="300"/>
              </a:spcBef>
              <a:spcAft>
                <a:spcPts val="0"/>
              </a:spcAft>
              <a:buSzPts val="1100"/>
              <a:buNone/>
              <a:defRPr sz="1600" b="1"/>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
        <p:nvSpPr>
          <p:cNvPr id="116" name="Google Shape;116;g145b745375b_0_368"/>
          <p:cNvSpPr txBox="1">
            <a:spLocks noGrp="1"/>
          </p:cNvSpPr>
          <p:nvPr>
            <p:ph type="body" idx="2"/>
          </p:nvPr>
        </p:nvSpPr>
        <p:spPr>
          <a:xfrm>
            <a:off x="4645029" y="1394818"/>
            <a:ext cx="4041900" cy="491100"/>
          </a:xfrm>
          <a:prstGeom prst="rect">
            <a:avLst/>
          </a:prstGeom>
          <a:noFill/>
          <a:ln>
            <a:noFill/>
          </a:ln>
        </p:spPr>
        <p:txBody>
          <a:bodyPr spcFirstLastPara="1" wrap="square" lIns="34275" tIns="0" rIns="34275" bIns="0" anchor="ctr" anchorCtr="0">
            <a:normAutofit/>
          </a:bodyPr>
          <a:lstStyle>
            <a:lvl1pPr marL="457200" lvl="0" indent="-228600" algn="l" rtl="0">
              <a:spcBef>
                <a:spcPts val="500"/>
              </a:spcBef>
              <a:spcAft>
                <a:spcPts val="0"/>
              </a:spcAft>
              <a:buSzPts val="2300"/>
              <a:buNone/>
              <a:defRPr sz="2400" b="1" cap="none">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400"/>
              </a:spcBef>
              <a:spcAft>
                <a:spcPts val="0"/>
              </a:spcAft>
              <a:buSzPts val="1300"/>
              <a:buNone/>
              <a:defRPr sz="1800" b="1"/>
            </a:lvl3pPr>
            <a:lvl4pPr marL="1828800" lvl="3" indent="-228600" algn="l" rtl="0">
              <a:spcBef>
                <a:spcPts val="300"/>
              </a:spcBef>
              <a:spcAft>
                <a:spcPts val="0"/>
              </a:spcAft>
              <a:buSzPts val="1100"/>
              <a:buNone/>
              <a:defRPr sz="1600" b="1"/>
            </a:lvl4pPr>
            <a:lvl5pPr marL="2286000" lvl="4" indent="-228600" algn="l" rtl="0">
              <a:spcBef>
                <a:spcPts val="300"/>
              </a:spcBef>
              <a:spcAft>
                <a:spcPts val="0"/>
              </a:spcAft>
              <a:buSzPts val="1100"/>
              <a:buNone/>
              <a:defRPr sz="1600" b="1"/>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
        <p:nvSpPr>
          <p:cNvPr id="117" name="Google Shape;117;g145b745375b_0_368"/>
          <p:cNvSpPr txBox="1">
            <a:spLocks noGrp="1"/>
          </p:cNvSpPr>
          <p:nvPr>
            <p:ph type="body" idx="3"/>
          </p:nvPr>
        </p:nvSpPr>
        <p:spPr>
          <a:xfrm>
            <a:off x="457201" y="1885950"/>
            <a:ext cx="4040100" cy="2884500"/>
          </a:xfrm>
          <a:prstGeom prst="rect">
            <a:avLst/>
          </a:prstGeom>
          <a:noFill/>
          <a:ln>
            <a:noFill/>
          </a:ln>
        </p:spPr>
        <p:txBody>
          <a:bodyPr spcFirstLastPara="1" wrap="square" lIns="68575" tIns="0" rIns="68575" bIns="34275" anchor="t" anchorCtr="0">
            <a:normAutofit/>
          </a:bodyPr>
          <a:lstStyle>
            <a:lvl1pPr marL="457200" lvl="0" indent="-361950" algn="l" rtl="0">
              <a:spcBef>
                <a:spcPts val="400"/>
              </a:spcBef>
              <a:spcAft>
                <a:spcPts val="0"/>
              </a:spcAft>
              <a:buSzPts val="2100"/>
              <a:buChar char="⚫"/>
              <a:defRPr sz="22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8450" algn="l" rtl="0">
              <a:spcBef>
                <a:spcPts val="300"/>
              </a:spcBef>
              <a:spcAft>
                <a:spcPts val="0"/>
              </a:spcAft>
              <a:buSzPts val="1100"/>
              <a:buChar char="⚫"/>
              <a:defRPr sz="1600"/>
            </a:lvl4pPr>
            <a:lvl5pPr marL="2286000" lvl="4" indent="-298450" algn="l" rtl="0">
              <a:spcBef>
                <a:spcPts val="300"/>
              </a:spcBef>
              <a:spcAft>
                <a:spcPts val="0"/>
              </a:spcAft>
              <a:buSzPts val="1100"/>
              <a:buChar char="⚫"/>
              <a:defRPr sz="16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
        <p:nvSpPr>
          <p:cNvPr id="118" name="Google Shape;118;g145b745375b_0_368"/>
          <p:cNvSpPr txBox="1">
            <a:spLocks noGrp="1"/>
          </p:cNvSpPr>
          <p:nvPr>
            <p:ph type="body" idx="4"/>
          </p:nvPr>
        </p:nvSpPr>
        <p:spPr>
          <a:xfrm>
            <a:off x="4645029" y="1885950"/>
            <a:ext cx="4041900" cy="2884500"/>
          </a:xfrm>
          <a:prstGeom prst="rect">
            <a:avLst/>
          </a:prstGeom>
          <a:noFill/>
          <a:ln>
            <a:noFill/>
          </a:ln>
        </p:spPr>
        <p:txBody>
          <a:bodyPr spcFirstLastPara="1" wrap="square" lIns="68575" tIns="0" rIns="68575" bIns="34275" anchor="t" anchorCtr="0">
            <a:normAutofit/>
          </a:bodyPr>
          <a:lstStyle>
            <a:lvl1pPr marL="457200" lvl="0" indent="-361950" algn="l" rtl="0">
              <a:spcBef>
                <a:spcPts val="400"/>
              </a:spcBef>
              <a:spcAft>
                <a:spcPts val="0"/>
              </a:spcAft>
              <a:buSzPts val="2100"/>
              <a:buChar char="⚫"/>
              <a:defRPr sz="22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8450" algn="l" rtl="0">
              <a:spcBef>
                <a:spcPts val="300"/>
              </a:spcBef>
              <a:spcAft>
                <a:spcPts val="0"/>
              </a:spcAft>
              <a:buSzPts val="1100"/>
              <a:buChar char="⚫"/>
              <a:defRPr sz="1600"/>
            </a:lvl4pPr>
            <a:lvl5pPr marL="2286000" lvl="4" indent="-298450" algn="l" rtl="0">
              <a:spcBef>
                <a:spcPts val="300"/>
              </a:spcBef>
              <a:spcAft>
                <a:spcPts val="0"/>
              </a:spcAft>
              <a:buSzPts val="1100"/>
              <a:buChar char="⚫"/>
              <a:defRPr sz="16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g145b745375b_0_374"/>
          <p:cNvSpPr txBox="1">
            <a:spLocks noGrp="1"/>
          </p:cNvSpPr>
          <p:nvPr>
            <p:ph type="title"/>
          </p:nvPr>
        </p:nvSpPr>
        <p:spPr>
          <a:xfrm>
            <a:off x="457201" y="528066"/>
            <a:ext cx="8305800" cy="857400"/>
          </a:xfrm>
          <a:prstGeom prst="rect">
            <a:avLst/>
          </a:prstGeom>
          <a:noFill/>
          <a:ln>
            <a:noFill/>
          </a:ln>
        </p:spPr>
        <p:txBody>
          <a:bodyPr spcFirstLastPara="1" wrap="square" lIns="0" tIns="34275" rIns="0" bIns="0" anchor="b" anchorCtr="0">
            <a:normAutofit/>
          </a:bodyPr>
          <a:lstStyle>
            <a:lvl1pPr lvl="0" algn="l" rtl="0">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1"/>
        <p:cNvGrpSpPr/>
        <p:nvPr/>
      </p:nvGrpSpPr>
      <p:grpSpPr>
        <a:xfrm>
          <a:off x="0" y="0"/>
          <a:ext cx="0" cy="0"/>
          <a:chOff x="0" y="0"/>
          <a:chExt cx="0" cy="0"/>
        </a:xfrm>
      </p:grpSpPr>
      <p:sp>
        <p:nvSpPr>
          <p:cNvPr id="122" name="Google Shape;122;g145b745375b_0_376"/>
          <p:cNvSpPr txBox="1">
            <a:spLocks noGrp="1"/>
          </p:cNvSpPr>
          <p:nvPr>
            <p:ph type="body" idx="1"/>
          </p:nvPr>
        </p:nvSpPr>
        <p:spPr>
          <a:xfrm>
            <a:off x="3575053" y="1428750"/>
            <a:ext cx="5111700" cy="3257700"/>
          </a:xfrm>
          <a:prstGeom prst="rect">
            <a:avLst/>
          </a:prstGeom>
          <a:noFill/>
          <a:ln>
            <a:noFill/>
          </a:ln>
        </p:spPr>
        <p:txBody>
          <a:bodyPr spcFirstLastPara="1" wrap="square" lIns="68575" tIns="0" rIns="68575" bIns="34275" anchor="t" anchorCtr="0">
            <a:normAutofit/>
          </a:bodyPr>
          <a:lstStyle>
            <a:lvl1pPr marL="457200" lvl="0" indent="-228600" algn="l" rtl="0">
              <a:spcBef>
                <a:spcPts val="600"/>
              </a:spcBef>
              <a:spcAft>
                <a:spcPts val="0"/>
              </a:spcAft>
              <a:buSzPts val="2700"/>
              <a:buNone/>
              <a:defRPr sz="2800"/>
            </a:lvl1pPr>
            <a:lvl2pPr marL="914400" lvl="1" indent="-368300" algn="l" rtl="0">
              <a:spcBef>
                <a:spcPts val="500"/>
              </a:spcBef>
              <a:spcAft>
                <a:spcPts val="0"/>
              </a:spcAft>
              <a:buSzPts val="2200"/>
              <a:buChar char="⚫"/>
              <a:defRPr sz="2600"/>
            </a:lvl2pPr>
            <a:lvl3pPr marL="1371600" lvl="2" indent="-336550" algn="l" rtl="0">
              <a:spcBef>
                <a:spcPts val="500"/>
              </a:spcBef>
              <a:spcAft>
                <a:spcPts val="0"/>
              </a:spcAft>
              <a:buSzPts val="1700"/>
              <a:buChar char="⚫"/>
              <a:defRPr sz="2400"/>
            </a:lvl3pPr>
            <a:lvl4pPr marL="1828800" lvl="3" indent="-311150" algn="l" rtl="0">
              <a:spcBef>
                <a:spcPts val="400"/>
              </a:spcBef>
              <a:spcAft>
                <a:spcPts val="0"/>
              </a:spcAft>
              <a:buSzPts val="1300"/>
              <a:buChar char="⚫"/>
              <a:defRPr sz="2000"/>
            </a:lvl4pPr>
            <a:lvl5pPr marL="2286000" lvl="4" indent="-304800" algn="l" rtl="0">
              <a:spcBef>
                <a:spcPts val="400"/>
              </a:spcBef>
              <a:spcAft>
                <a:spcPts val="0"/>
              </a:spcAft>
              <a:buSzPts val="1200"/>
              <a:buChar char="⚫"/>
              <a:defRPr sz="18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
        <p:nvSpPr>
          <p:cNvPr id="123" name="Google Shape;123;g145b745375b_0_376"/>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lvl1pPr lvl="0" algn="l" rtl="0">
              <a:spcBef>
                <a:spcPts val="0"/>
              </a:spcBef>
              <a:spcAft>
                <a:spcPts val="0"/>
              </a:spcAft>
              <a:buClr>
                <a:schemeClr val="accent4"/>
              </a:buClr>
              <a:buSzPts val="50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24" name="Google Shape;124;g145b745375b_0_376"/>
          <p:cNvSpPr txBox="1">
            <a:spLocks noGrp="1"/>
          </p:cNvSpPr>
          <p:nvPr>
            <p:ph type="body" idx="2"/>
          </p:nvPr>
        </p:nvSpPr>
        <p:spPr>
          <a:xfrm>
            <a:off x="457201" y="1428750"/>
            <a:ext cx="3124200" cy="3257700"/>
          </a:xfrm>
          <a:prstGeom prst="rect">
            <a:avLst/>
          </a:prstGeom>
          <a:noFill/>
          <a:ln>
            <a:noFill/>
          </a:ln>
        </p:spPr>
        <p:txBody>
          <a:bodyPr spcFirstLastPara="1" wrap="square" lIns="68575" tIns="0" rIns="68575" bIns="34275" anchor="t" anchorCtr="0">
            <a:normAutofit/>
          </a:bodyPr>
          <a:lstStyle>
            <a:lvl1pPr marL="457200" lvl="0" indent="-361950" algn="l" rtl="0">
              <a:spcBef>
                <a:spcPts val="400"/>
              </a:spcBef>
              <a:spcAft>
                <a:spcPts val="0"/>
              </a:spcAft>
              <a:buSzPts val="2100"/>
              <a:buChar char="⚫"/>
              <a:defRPr sz="22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8450" algn="l" rtl="0">
              <a:spcBef>
                <a:spcPts val="300"/>
              </a:spcBef>
              <a:spcAft>
                <a:spcPts val="0"/>
              </a:spcAft>
              <a:buSzPts val="1100"/>
              <a:buChar char="⚫"/>
              <a:defRPr sz="1600"/>
            </a:lvl4pPr>
            <a:lvl5pPr marL="2286000" lvl="4" indent="-298450" algn="l" rtl="0">
              <a:spcBef>
                <a:spcPts val="300"/>
              </a:spcBef>
              <a:spcAft>
                <a:spcPts val="0"/>
              </a:spcAft>
              <a:buSzPts val="1100"/>
              <a:buChar char="⚫"/>
              <a:defRPr sz="1600"/>
            </a:lvl5pPr>
            <a:lvl6pPr marL="2743200" lvl="5" indent="-279400" algn="l" rtl="0">
              <a:spcBef>
                <a:spcPts val="200"/>
              </a:spcBef>
              <a:spcAft>
                <a:spcPts val="0"/>
              </a:spcAft>
              <a:buSzPts val="800"/>
              <a:buChar char="⚫"/>
              <a:defRPr/>
            </a:lvl6pPr>
            <a:lvl7pPr marL="3200400" lvl="6" indent="-279400" algn="l" rtl="0">
              <a:spcBef>
                <a:spcPts val="200"/>
              </a:spcBef>
              <a:spcAft>
                <a:spcPts val="0"/>
              </a:spcAft>
              <a:buSzPts val="800"/>
              <a:buChar char="⚫"/>
              <a:defRPr/>
            </a:lvl7pPr>
            <a:lvl8pPr marL="3657600" lvl="7" indent="-285750" algn="l" rtl="0">
              <a:spcBef>
                <a:spcPts val="200"/>
              </a:spcBef>
              <a:spcAft>
                <a:spcPts val="0"/>
              </a:spcAft>
              <a:buSzPts val="900"/>
              <a:buChar char="•"/>
              <a:defRPr/>
            </a:lvl8pPr>
            <a:lvl9pPr marL="4114800" lvl="8" indent="-285750" algn="l" rtl="0">
              <a:spcBef>
                <a:spcPts val="200"/>
              </a:spcBef>
              <a:spcAft>
                <a:spcPts val="0"/>
              </a:spcAft>
              <a:buSzPts val="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25"/>
        <p:cNvGrpSpPr/>
        <p:nvPr/>
      </p:nvGrpSpPr>
      <p:grpSpPr>
        <a:xfrm>
          <a:off x="0" y="0"/>
          <a:ext cx="0" cy="0"/>
          <a:chOff x="0" y="0"/>
          <a:chExt cx="0" cy="0"/>
        </a:xfrm>
      </p:grpSpPr>
      <p:sp>
        <p:nvSpPr>
          <p:cNvPr id="126" name="Google Shape;126;g145b745375b_0_380"/>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normAutofit/>
          </a:bodyPr>
          <a:lstStyle>
            <a:lvl1pPr lvl="0" algn="l" rtl="0">
              <a:spcBef>
                <a:spcPts val="0"/>
              </a:spcBef>
              <a:spcAft>
                <a:spcPts val="0"/>
              </a:spcAft>
              <a:buClr>
                <a:srgbClr val="991B1E"/>
              </a:buClr>
              <a:buSzPts val="4800"/>
              <a:buFont typeface="Georgia"/>
              <a:buNone/>
              <a:defRPr sz="4800" b="0">
                <a:solidFill>
                  <a:srgbClr val="991B1E"/>
                </a:solidFill>
                <a:latin typeface="Calibri"/>
                <a:ea typeface="Calibri"/>
                <a:cs typeface="Calibri"/>
                <a:sym typeface="Calibri"/>
              </a:defRPr>
            </a:lvl1pPr>
            <a:lvl2pPr lvl="1"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2pPr>
            <a:lvl3pPr lvl="2"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3pPr>
            <a:lvl4pPr lvl="3"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4pPr>
            <a:lvl5pPr lvl="4"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5pPr>
            <a:lvl6pPr lvl="5"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6pPr>
            <a:lvl7pPr lvl="6"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7pPr>
            <a:lvl8pPr lvl="7"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8pPr>
            <a:lvl9pPr lvl="8"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9pPr>
          </a:lstStyle>
          <a:p>
            <a:endParaRPr/>
          </a:p>
        </p:txBody>
      </p:sp>
      <p:sp>
        <p:nvSpPr>
          <p:cNvPr id="127" name="Google Shape;127;g145b745375b_0_380"/>
          <p:cNvSpPr txBox="1">
            <a:spLocks noGrp="1"/>
          </p:cNvSpPr>
          <p:nvPr>
            <p:ph type="body" idx="1"/>
          </p:nvPr>
        </p:nvSpPr>
        <p:spPr>
          <a:xfrm>
            <a:off x="457201" y="1200151"/>
            <a:ext cx="3994500" cy="3725700"/>
          </a:xfrm>
          <a:prstGeom prst="rect">
            <a:avLst/>
          </a:prstGeom>
          <a:noFill/>
          <a:ln>
            <a:noFill/>
          </a:ln>
        </p:spPr>
        <p:txBody>
          <a:bodyPr spcFirstLastPara="1" wrap="square" lIns="68575" tIns="68575" rIns="68575" bIns="68575" anchor="t" anchorCtr="0">
            <a:normAutofit/>
          </a:bodyPr>
          <a:lstStyle>
            <a:lvl1pPr marL="457200" lvl="0" indent="-387350" algn="l" rtl="0">
              <a:spcBef>
                <a:spcPts val="500"/>
              </a:spcBef>
              <a:spcAft>
                <a:spcPts val="0"/>
              </a:spcAft>
              <a:buSzPts val="2500"/>
              <a:buChar char="⚫"/>
              <a:defRPr/>
            </a:lvl1pPr>
            <a:lvl2pPr marL="914400" lvl="1" indent="-355600" algn="l" rtl="0">
              <a:spcBef>
                <a:spcPts val="500"/>
              </a:spcBef>
              <a:spcAft>
                <a:spcPts val="0"/>
              </a:spcAft>
              <a:buSzPts val="2000"/>
              <a:buChar char="⚫"/>
              <a:defRPr/>
            </a:lvl2pPr>
            <a:lvl3pPr marL="1371600" lvl="2" indent="-323850" algn="l" rtl="0">
              <a:spcBef>
                <a:spcPts val="400"/>
              </a:spcBef>
              <a:spcAft>
                <a:spcPts val="0"/>
              </a:spcAft>
              <a:buSzPts val="1500"/>
              <a:buChar char="⚫"/>
              <a:defRPr/>
            </a:lvl3pPr>
            <a:lvl4pPr marL="1828800" lvl="3" indent="-311150" algn="l" rtl="0">
              <a:spcBef>
                <a:spcPts val="400"/>
              </a:spcBef>
              <a:spcAft>
                <a:spcPts val="0"/>
              </a:spcAft>
              <a:buSzPts val="1300"/>
              <a:buChar char="⚫"/>
              <a:defRPr/>
            </a:lvl4pPr>
            <a:lvl5pPr marL="2286000" lvl="4" indent="-304800" algn="l" rtl="0">
              <a:spcBef>
                <a:spcPts val="400"/>
              </a:spcBef>
              <a:spcAft>
                <a:spcPts val="0"/>
              </a:spcAft>
              <a:buSzPts val="1200"/>
              <a:buChar char="⚫"/>
              <a:defRPr sz="1800"/>
            </a:lvl5pPr>
            <a:lvl6pPr marL="2743200" lvl="5" indent="-323850" algn="l" rtl="0">
              <a:spcBef>
                <a:spcPts val="400"/>
              </a:spcBef>
              <a:spcAft>
                <a:spcPts val="0"/>
              </a:spcAft>
              <a:buSzPts val="1500"/>
              <a:buChar char="⚫"/>
              <a:defRPr sz="1800"/>
            </a:lvl6pPr>
            <a:lvl7pPr marL="3200400" lvl="6" indent="-323850" algn="l" rtl="0">
              <a:spcBef>
                <a:spcPts val="400"/>
              </a:spcBef>
              <a:spcAft>
                <a:spcPts val="0"/>
              </a:spcAft>
              <a:buSzPts val="1500"/>
              <a:buChar char="⚫"/>
              <a:defRPr sz="1800"/>
            </a:lvl7pPr>
            <a:lvl8pPr marL="3657600" lvl="7" indent="-342900" algn="l" rtl="0">
              <a:spcBef>
                <a:spcPts val="400"/>
              </a:spcBef>
              <a:spcAft>
                <a:spcPts val="0"/>
              </a:spcAft>
              <a:buSzPts val="1800"/>
              <a:buFont typeface="Constantia"/>
              <a:buChar char="•"/>
              <a:defRPr sz="1800"/>
            </a:lvl8pPr>
            <a:lvl9pPr marL="4114800" lvl="8" indent="-342900" algn="l" rtl="0">
              <a:spcBef>
                <a:spcPts val="400"/>
              </a:spcBef>
              <a:spcAft>
                <a:spcPts val="0"/>
              </a:spcAft>
              <a:buSzPts val="1800"/>
              <a:buFont typeface="Constantia"/>
              <a:buChar char="•"/>
              <a:defRPr sz="1800"/>
            </a:lvl9pPr>
          </a:lstStyle>
          <a:p>
            <a:endParaRPr/>
          </a:p>
        </p:txBody>
      </p:sp>
      <p:sp>
        <p:nvSpPr>
          <p:cNvPr id="128" name="Google Shape;128;g145b745375b_0_380"/>
          <p:cNvSpPr txBox="1">
            <a:spLocks noGrp="1"/>
          </p:cNvSpPr>
          <p:nvPr>
            <p:ph type="body" idx="2"/>
          </p:nvPr>
        </p:nvSpPr>
        <p:spPr>
          <a:xfrm>
            <a:off x="4692277" y="1200151"/>
            <a:ext cx="3994500" cy="3725700"/>
          </a:xfrm>
          <a:prstGeom prst="rect">
            <a:avLst/>
          </a:prstGeom>
          <a:noFill/>
          <a:ln>
            <a:noFill/>
          </a:ln>
        </p:spPr>
        <p:txBody>
          <a:bodyPr spcFirstLastPara="1" wrap="square" lIns="68575" tIns="68575" rIns="68575" bIns="68575" anchor="t" anchorCtr="0">
            <a:normAutofit/>
          </a:bodyPr>
          <a:lstStyle>
            <a:lvl1pPr marL="457200" lvl="0" indent="-387350" algn="l" rtl="0">
              <a:spcBef>
                <a:spcPts val="500"/>
              </a:spcBef>
              <a:spcAft>
                <a:spcPts val="0"/>
              </a:spcAft>
              <a:buSzPts val="2500"/>
              <a:buChar char="⚫"/>
              <a:defRPr/>
            </a:lvl1pPr>
            <a:lvl2pPr marL="914400" lvl="1" indent="-355600" algn="l" rtl="0">
              <a:spcBef>
                <a:spcPts val="500"/>
              </a:spcBef>
              <a:spcAft>
                <a:spcPts val="0"/>
              </a:spcAft>
              <a:buSzPts val="2000"/>
              <a:buChar char="⚫"/>
              <a:defRPr/>
            </a:lvl2pPr>
            <a:lvl3pPr marL="1371600" lvl="2" indent="-323850" algn="l" rtl="0">
              <a:spcBef>
                <a:spcPts val="400"/>
              </a:spcBef>
              <a:spcAft>
                <a:spcPts val="0"/>
              </a:spcAft>
              <a:buSzPts val="1500"/>
              <a:buChar char="⚫"/>
              <a:defRPr/>
            </a:lvl3pPr>
            <a:lvl4pPr marL="1828800" lvl="3" indent="-311150" algn="l" rtl="0">
              <a:spcBef>
                <a:spcPts val="400"/>
              </a:spcBef>
              <a:spcAft>
                <a:spcPts val="0"/>
              </a:spcAft>
              <a:buSzPts val="1300"/>
              <a:buChar char="⚫"/>
              <a:defRPr/>
            </a:lvl4pPr>
            <a:lvl5pPr marL="2286000" lvl="4" indent="-304800" algn="l" rtl="0">
              <a:spcBef>
                <a:spcPts val="400"/>
              </a:spcBef>
              <a:spcAft>
                <a:spcPts val="0"/>
              </a:spcAft>
              <a:buSzPts val="1200"/>
              <a:buChar char="⚫"/>
              <a:defRPr sz="1800"/>
            </a:lvl5pPr>
            <a:lvl6pPr marL="2743200" lvl="5" indent="-323850" algn="l" rtl="0">
              <a:spcBef>
                <a:spcPts val="400"/>
              </a:spcBef>
              <a:spcAft>
                <a:spcPts val="0"/>
              </a:spcAft>
              <a:buSzPts val="1500"/>
              <a:buChar char="⚫"/>
              <a:defRPr sz="1800"/>
            </a:lvl6pPr>
            <a:lvl7pPr marL="3200400" lvl="6" indent="-323850" algn="l" rtl="0">
              <a:spcBef>
                <a:spcPts val="400"/>
              </a:spcBef>
              <a:spcAft>
                <a:spcPts val="0"/>
              </a:spcAft>
              <a:buSzPts val="1500"/>
              <a:buChar char="⚫"/>
              <a:defRPr sz="1800"/>
            </a:lvl7pPr>
            <a:lvl8pPr marL="3657600" lvl="7" indent="-342900" algn="l" rtl="0">
              <a:spcBef>
                <a:spcPts val="400"/>
              </a:spcBef>
              <a:spcAft>
                <a:spcPts val="0"/>
              </a:spcAft>
              <a:buSzPts val="1800"/>
              <a:buFont typeface="Constantia"/>
              <a:buChar char="•"/>
              <a:defRPr sz="1800"/>
            </a:lvl8pPr>
            <a:lvl9pPr marL="4114800" lvl="8" indent="-342900" algn="l" rtl="0">
              <a:spcBef>
                <a:spcPts val="400"/>
              </a:spcBef>
              <a:spcAft>
                <a:spcPts val="0"/>
              </a:spcAft>
              <a:buSzPts val="1800"/>
              <a:buFont typeface="Constantia"/>
              <a:buChar char="•"/>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rgbClr val="659298"/>
            </a:gs>
            <a:gs pos="100000">
              <a:srgbClr val="4E6F74"/>
            </a:gs>
          </a:gsLst>
          <a:lin ang="15960000" scaled="0"/>
        </a:grad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530351" y="987552"/>
            <a:ext cx="7772401" cy="1021843"/>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FFFFFF"/>
              </a:buClr>
              <a:buSzPts val="5000"/>
              <a:buFont typeface="Calibri"/>
              <a:buNone/>
              <a:defRPr sz="5000">
                <a:solidFill>
                  <a:srgbClr val="FFFFFF"/>
                </a:solidFill>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19" name="Google Shape;19;p18"/>
          <p:cNvSpPr txBox="1">
            <a:spLocks noGrp="1"/>
          </p:cNvSpPr>
          <p:nvPr>
            <p:ph type="body" idx="1"/>
          </p:nvPr>
        </p:nvSpPr>
        <p:spPr>
          <a:xfrm>
            <a:off x="530351" y="2028498"/>
            <a:ext cx="7772401" cy="1132285"/>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600"/>
              </a:spcBef>
              <a:spcAft>
                <a:spcPts val="0"/>
              </a:spcAft>
              <a:buClr>
                <a:srgbClr val="FFFFFF"/>
              </a:buClr>
              <a:buSzPts val="2600"/>
              <a:buChar char="•"/>
              <a:defRPr>
                <a:solidFill>
                  <a:srgbClr val="FFFFFF"/>
                </a:solidFill>
              </a:defRPr>
            </a:lvl1pPr>
            <a:lvl2pPr marL="914400" lvl="1" indent="-228600" algn="l">
              <a:lnSpc>
                <a:spcPct val="100000"/>
              </a:lnSpc>
              <a:spcBef>
                <a:spcPts val="600"/>
              </a:spcBef>
              <a:spcAft>
                <a:spcPts val="0"/>
              </a:spcAft>
              <a:buClr>
                <a:srgbClr val="FFFFFF"/>
              </a:buClr>
              <a:buSzPts val="2600"/>
              <a:buNone/>
              <a:defRPr>
                <a:solidFill>
                  <a:srgbClr val="FFFFFF"/>
                </a:solidFill>
              </a:defRPr>
            </a:lvl2pPr>
            <a:lvl3pPr marL="1371600" lvl="2" indent="-228600" algn="l">
              <a:lnSpc>
                <a:spcPct val="100000"/>
              </a:lnSpc>
              <a:spcBef>
                <a:spcPts val="600"/>
              </a:spcBef>
              <a:spcAft>
                <a:spcPts val="0"/>
              </a:spcAft>
              <a:buClr>
                <a:srgbClr val="FFFFFF"/>
              </a:buClr>
              <a:buSzPts val="2600"/>
              <a:buNone/>
              <a:defRPr>
                <a:solidFill>
                  <a:srgbClr val="FFFFFF"/>
                </a:solidFill>
              </a:defRPr>
            </a:lvl3pPr>
            <a:lvl4pPr marL="1828800" lvl="3" indent="-228600" algn="l">
              <a:lnSpc>
                <a:spcPct val="100000"/>
              </a:lnSpc>
              <a:spcBef>
                <a:spcPts val="600"/>
              </a:spcBef>
              <a:spcAft>
                <a:spcPts val="0"/>
              </a:spcAft>
              <a:buClr>
                <a:srgbClr val="FFFFFF"/>
              </a:buClr>
              <a:buSzPts val="2600"/>
              <a:buNone/>
              <a:defRPr>
                <a:solidFill>
                  <a:srgbClr val="FFFFFF"/>
                </a:solidFill>
              </a:defRPr>
            </a:lvl4pPr>
            <a:lvl5pPr marL="2286000" lvl="4" indent="-228600" algn="l">
              <a:lnSpc>
                <a:spcPct val="100000"/>
              </a:lnSpc>
              <a:spcBef>
                <a:spcPts val="600"/>
              </a:spcBef>
              <a:spcAft>
                <a:spcPts val="0"/>
              </a:spcAft>
              <a:buClr>
                <a:srgbClr val="FFFFFF"/>
              </a:buClr>
              <a:buSzPts val="2600"/>
              <a:buNone/>
              <a:defRPr>
                <a:solidFill>
                  <a:srgbClr val="FFFFFF"/>
                </a:solidFill>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pic>
        <p:nvPicPr>
          <p:cNvPr id="20" name="Google Shape;20;p18" descr="Picture 3"/>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21" name="Google Shape;21;p18"/>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trategy v1">
  <p:cSld name="Strategy v1">
    <p:spTree>
      <p:nvGrpSpPr>
        <p:cNvPr id="1" name="Shape 22"/>
        <p:cNvGrpSpPr/>
        <p:nvPr/>
      </p:nvGrpSpPr>
      <p:grpSpPr>
        <a:xfrm>
          <a:off x="0" y="0"/>
          <a:ext cx="0" cy="0"/>
          <a:chOff x="0" y="0"/>
          <a:chExt cx="0" cy="0"/>
        </a:xfrm>
      </p:grpSpPr>
      <p:pic>
        <p:nvPicPr>
          <p:cNvPr id="23" name="Google Shape;23;p19" descr="Picture 2"/>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24" name="Google Shape;24;p19"/>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25" name="Google Shape;25;p19"/>
          <p:cNvSpPr txBox="1">
            <a:spLocks noGrp="1"/>
          </p:cNvSpPr>
          <p:nvPr>
            <p:ph type="body" idx="1"/>
          </p:nvPr>
        </p:nvSpPr>
        <p:spPr>
          <a:xfrm>
            <a:off x="457200" y="1305059"/>
            <a:ext cx="5020615" cy="3620866"/>
          </a:xfrm>
          <a:prstGeom prst="rect">
            <a:avLst/>
          </a:prstGeom>
          <a:noFill/>
          <a:ln>
            <a:noFill/>
          </a:ln>
        </p:spPr>
        <p:txBody>
          <a:bodyPr spcFirstLastPara="1" wrap="square" lIns="91400" tIns="91400" rIns="91400" bIns="91400" anchor="t" anchorCtr="0">
            <a:normAutofit/>
          </a:bodyPr>
          <a:lstStyle>
            <a:lvl1pPr marL="457200" lvl="0" indent="-342900" algn="l">
              <a:lnSpc>
                <a:spcPct val="100000"/>
              </a:lnSpc>
              <a:spcBef>
                <a:spcPts val="600"/>
              </a:spcBef>
              <a:spcAft>
                <a:spcPts val="0"/>
              </a:spcAft>
              <a:buSzPts val="1800"/>
              <a:buChar char="•"/>
              <a:defRPr/>
            </a:lvl1pPr>
            <a:lvl2pPr marL="914400" lvl="1" indent="-325755" algn="l">
              <a:lnSpc>
                <a:spcPct val="100000"/>
              </a:lnSpc>
              <a:spcBef>
                <a:spcPts val="600"/>
              </a:spcBef>
              <a:spcAft>
                <a:spcPts val="0"/>
              </a:spcAft>
              <a:buSzPts val="1530"/>
              <a:buChar char="●"/>
              <a:defRPr/>
            </a:lvl2pPr>
            <a:lvl3pPr marL="1371600" lvl="2" indent="-308610" algn="l">
              <a:lnSpc>
                <a:spcPct val="100000"/>
              </a:lnSpc>
              <a:spcBef>
                <a:spcPts val="600"/>
              </a:spcBef>
              <a:spcAft>
                <a:spcPts val="0"/>
              </a:spcAft>
              <a:buSzPts val="1260"/>
              <a:buChar char="●"/>
              <a:defRPr/>
            </a:lvl3pPr>
            <a:lvl4pPr marL="1828800" lvl="3" indent="-302894" algn="l">
              <a:lnSpc>
                <a:spcPct val="100000"/>
              </a:lnSpc>
              <a:spcBef>
                <a:spcPts val="600"/>
              </a:spcBef>
              <a:spcAft>
                <a:spcPts val="0"/>
              </a:spcAft>
              <a:buSzPts val="1170"/>
              <a:buChar char="●"/>
              <a:defRPr/>
            </a:lvl4pPr>
            <a:lvl5pPr marL="2286000" lvl="4" indent="-302895" algn="l">
              <a:lnSpc>
                <a:spcPct val="100000"/>
              </a:lnSpc>
              <a:spcBef>
                <a:spcPts val="600"/>
              </a:spcBef>
              <a:spcAft>
                <a:spcPts val="0"/>
              </a:spcAft>
              <a:buSzPts val="117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6" name="Google Shape;26;p19"/>
          <p:cNvSpPr>
            <a:spLocks noGrp="1"/>
          </p:cNvSpPr>
          <p:nvPr>
            <p:ph type="pic" idx="2"/>
          </p:nvPr>
        </p:nvSpPr>
        <p:spPr>
          <a:xfrm>
            <a:off x="5911850" y="1663336"/>
            <a:ext cx="1828800" cy="1828010"/>
          </a:xfrm>
          <a:prstGeom prst="rect">
            <a:avLst/>
          </a:prstGeom>
          <a:noFill/>
          <a:ln>
            <a:noFill/>
          </a:ln>
        </p:spPr>
      </p:sp>
      <p:sp>
        <p:nvSpPr>
          <p:cNvPr id="27" name="Google Shape;27;p19"/>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57200" y="302953"/>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30" name="Google Shape;30;p20"/>
          <p:cNvSpPr txBox="1">
            <a:spLocks noGrp="1"/>
          </p:cNvSpPr>
          <p:nvPr>
            <p:ph type="body" idx="1"/>
          </p:nvPr>
        </p:nvSpPr>
        <p:spPr>
          <a:xfrm>
            <a:off x="457200" y="1317937"/>
            <a:ext cx="4038600" cy="3448258"/>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SzPts val="2400"/>
              <a:buChar char="•"/>
              <a:defRPr sz="2400"/>
            </a:lvl1pPr>
            <a:lvl2pPr marL="914400" lvl="1" indent="-381000" algn="l">
              <a:lnSpc>
                <a:spcPct val="100000"/>
              </a:lnSpc>
              <a:spcBef>
                <a:spcPts val="500"/>
              </a:spcBef>
              <a:spcAft>
                <a:spcPts val="0"/>
              </a:spcAft>
              <a:buSzPts val="2400"/>
              <a:buChar char="•"/>
              <a:defRPr sz="2400"/>
            </a:lvl2pPr>
            <a:lvl3pPr marL="1371600" lvl="2" indent="-381000" algn="l">
              <a:lnSpc>
                <a:spcPct val="100000"/>
              </a:lnSpc>
              <a:spcBef>
                <a:spcPts val="500"/>
              </a:spcBef>
              <a:spcAft>
                <a:spcPts val="0"/>
              </a:spcAft>
              <a:buSzPts val="2400"/>
              <a:buChar char="•"/>
              <a:defRPr sz="2400"/>
            </a:lvl3pPr>
            <a:lvl4pPr marL="1828800" lvl="3" indent="-381000" algn="l">
              <a:lnSpc>
                <a:spcPct val="100000"/>
              </a:lnSpc>
              <a:spcBef>
                <a:spcPts val="500"/>
              </a:spcBef>
              <a:spcAft>
                <a:spcPts val="0"/>
              </a:spcAft>
              <a:buSzPts val="2400"/>
              <a:buChar char="•"/>
              <a:defRPr sz="2400"/>
            </a:lvl4pPr>
            <a:lvl5pPr marL="2286000" lvl="4" indent="-381000" algn="l">
              <a:lnSpc>
                <a:spcPct val="100000"/>
              </a:lnSpc>
              <a:spcBef>
                <a:spcPts val="500"/>
              </a:spcBef>
              <a:spcAft>
                <a:spcPts val="0"/>
              </a:spcAft>
              <a:buSzPts val="2400"/>
              <a:buChar char="•"/>
              <a:defRPr sz="2400"/>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pic>
        <p:nvPicPr>
          <p:cNvPr id="31" name="Google Shape;31;p20" descr="Picture 4"/>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32" name="Google Shape;32;p20"/>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3"/>
        <p:cNvGrpSpPr/>
        <p:nvPr/>
      </p:nvGrpSpPr>
      <p:grpSpPr>
        <a:xfrm>
          <a:off x="0" y="0"/>
          <a:ext cx="0" cy="0"/>
          <a:chOff x="0" y="0"/>
          <a:chExt cx="0" cy="0"/>
        </a:xfrm>
      </p:grpSpPr>
      <p:sp>
        <p:nvSpPr>
          <p:cNvPr id="34" name="Google Shape;34;p21"/>
          <p:cNvSpPr txBox="1">
            <a:spLocks noGrp="1"/>
          </p:cNvSpPr>
          <p:nvPr>
            <p:ph type="body" idx="1"/>
          </p:nvPr>
        </p:nvSpPr>
        <p:spPr>
          <a:xfrm>
            <a:off x="457200" y="1309351"/>
            <a:ext cx="8229600" cy="34341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pic>
        <p:nvPicPr>
          <p:cNvPr id="35" name="Google Shape;35;p21" descr="Picture 3"/>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36" name="Google Shape;36;p21"/>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37" name="Google Shape;37;p21"/>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ideo">
  <p:cSld name="Video">
    <p:spTree>
      <p:nvGrpSpPr>
        <p:cNvPr id="1" name="Shape 38"/>
        <p:cNvGrpSpPr/>
        <p:nvPr/>
      </p:nvGrpSpPr>
      <p:grpSpPr>
        <a:xfrm>
          <a:off x="0" y="0"/>
          <a:ext cx="0" cy="0"/>
          <a:chOff x="0" y="0"/>
          <a:chExt cx="0" cy="0"/>
        </a:xfrm>
      </p:grpSpPr>
      <p:pic>
        <p:nvPicPr>
          <p:cNvPr id="39" name="Google Shape;39;p22" descr="Picture 20"/>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40" name="Google Shape;40;p22"/>
          <p:cNvSpPr>
            <a:spLocks noGrp="1"/>
          </p:cNvSpPr>
          <p:nvPr>
            <p:ph type="media" idx="2"/>
          </p:nvPr>
        </p:nvSpPr>
        <p:spPr>
          <a:xfrm>
            <a:off x="457200" y="1343695"/>
            <a:ext cx="6125827" cy="34083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4"/>
              </a:buClr>
              <a:buSzPts val="2600"/>
              <a:buFont typeface="Arial"/>
              <a:buChar char="•"/>
              <a:defRPr sz="2600" b="0" i="0" u="none" strike="noStrike" cap="none">
                <a:solidFill>
                  <a:srgbClr val="000000"/>
                </a:solidFill>
                <a:latin typeface="Calibri"/>
                <a:ea typeface="Calibri"/>
                <a:cs typeface="Calibri"/>
                <a:sym typeface="Calibri"/>
              </a:defRPr>
            </a:lvl1pPr>
            <a:lvl2pPr marR="0" lvl="1" algn="l" rtl="0">
              <a:lnSpc>
                <a:spcPct val="100000"/>
              </a:lnSpc>
              <a:spcBef>
                <a:spcPts val="600"/>
              </a:spcBef>
              <a:spcAft>
                <a:spcPts val="0"/>
              </a:spcAft>
              <a:buClr>
                <a:schemeClr val="accent4"/>
              </a:buClr>
              <a:buSzPts val="2210"/>
              <a:buFont typeface="Arial"/>
              <a:buChar char="●"/>
              <a:defRPr sz="2600" b="0" i="0" u="none" strike="noStrike" cap="none">
                <a:solidFill>
                  <a:srgbClr val="000000"/>
                </a:solidFill>
                <a:latin typeface="Calibri"/>
                <a:ea typeface="Calibri"/>
                <a:cs typeface="Calibri"/>
                <a:sym typeface="Calibri"/>
              </a:defRPr>
            </a:lvl2pPr>
            <a:lvl3pPr marR="0" lvl="2" algn="l" rtl="0">
              <a:lnSpc>
                <a:spcPct val="100000"/>
              </a:lnSpc>
              <a:spcBef>
                <a:spcPts val="600"/>
              </a:spcBef>
              <a:spcAft>
                <a:spcPts val="0"/>
              </a:spcAft>
              <a:buClr>
                <a:schemeClr val="accent4"/>
              </a:buClr>
              <a:buSzPts val="1820"/>
              <a:buFont typeface="Arial"/>
              <a:buChar char="●"/>
              <a:defRPr sz="2600" b="0" i="0" u="none" strike="noStrike" cap="none">
                <a:solidFill>
                  <a:srgbClr val="000000"/>
                </a:solidFill>
                <a:latin typeface="Calibri"/>
                <a:ea typeface="Calibri"/>
                <a:cs typeface="Calibri"/>
                <a:sym typeface="Calibri"/>
              </a:defRPr>
            </a:lvl3pPr>
            <a:lvl4pPr marR="0" lvl="3" algn="l" rtl="0">
              <a:lnSpc>
                <a:spcPct val="100000"/>
              </a:lnSpc>
              <a:spcBef>
                <a:spcPts val="600"/>
              </a:spcBef>
              <a:spcAft>
                <a:spcPts val="0"/>
              </a:spcAft>
              <a:buClr>
                <a:schemeClr val="accent4"/>
              </a:buClr>
              <a:buSzPts val="1690"/>
              <a:buFont typeface="Arial"/>
              <a:buChar char="●"/>
              <a:defRPr sz="2600" b="0" i="0" u="none" strike="noStrike" cap="none">
                <a:solidFill>
                  <a:srgbClr val="000000"/>
                </a:solidFill>
                <a:latin typeface="Calibri"/>
                <a:ea typeface="Calibri"/>
                <a:cs typeface="Calibri"/>
                <a:sym typeface="Calibri"/>
              </a:defRPr>
            </a:lvl4pPr>
            <a:lvl5pPr marR="0" lvl="4" algn="l" rtl="0">
              <a:lnSpc>
                <a:spcPct val="100000"/>
              </a:lnSpc>
              <a:spcBef>
                <a:spcPts val="600"/>
              </a:spcBef>
              <a:spcAft>
                <a:spcPts val="0"/>
              </a:spcAft>
              <a:buClr>
                <a:schemeClr val="accent4"/>
              </a:buClr>
              <a:buSzPts val="1690"/>
              <a:buFont typeface="Arial"/>
              <a:buChar char="●"/>
              <a:defRPr sz="2600" b="0" i="0" u="none" strike="noStrike" cap="none">
                <a:solidFill>
                  <a:srgbClr val="000000"/>
                </a:solidFill>
                <a:latin typeface="Calibri"/>
                <a:ea typeface="Calibri"/>
                <a:cs typeface="Calibri"/>
                <a:sym typeface="Calibri"/>
              </a:defRPr>
            </a:lvl5pPr>
            <a:lvl6pPr marR="0" lvl="5" algn="l" rtl="0">
              <a:lnSpc>
                <a:spcPct val="100000"/>
              </a:lnSpc>
              <a:spcBef>
                <a:spcPts val="600"/>
              </a:spcBef>
              <a:spcAft>
                <a:spcPts val="0"/>
              </a:spcAft>
              <a:buClr>
                <a:schemeClr val="accent4"/>
              </a:buClr>
              <a:buSzPts val="2080"/>
              <a:buFont typeface="Arial"/>
              <a:buChar char="●"/>
              <a:defRPr sz="2600" b="0" i="0" u="none" strike="noStrike" cap="none">
                <a:solidFill>
                  <a:srgbClr val="000000"/>
                </a:solidFill>
                <a:latin typeface="Calibri"/>
                <a:ea typeface="Calibri"/>
                <a:cs typeface="Calibri"/>
                <a:sym typeface="Calibri"/>
              </a:defRPr>
            </a:lvl6pPr>
            <a:lvl7pPr marR="0" lvl="6" algn="l" rtl="0">
              <a:lnSpc>
                <a:spcPct val="100000"/>
              </a:lnSpc>
              <a:spcBef>
                <a:spcPts val="600"/>
              </a:spcBef>
              <a:spcAft>
                <a:spcPts val="0"/>
              </a:spcAft>
              <a:buClr>
                <a:schemeClr val="accent4"/>
              </a:buClr>
              <a:buSzPts val="2080"/>
              <a:buFont typeface="Arial"/>
              <a:buChar char="●"/>
              <a:defRPr sz="2600" b="0" i="0" u="none" strike="noStrike" cap="none">
                <a:solidFill>
                  <a:srgbClr val="000000"/>
                </a:solidFill>
                <a:latin typeface="Calibri"/>
                <a:ea typeface="Calibri"/>
                <a:cs typeface="Calibri"/>
                <a:sym typeface="Calibri"/>
              </a:defRPr>
            </a:lvl7pPr>
            <a:lvl8pPr marR="0" lvl="7" algn="l" rtl="0">
              <a:lnSpc>
                <a:spcPct val="100000"/>
              </a:lnSpc>
              <a:spcBef>
                <a:spcPts val="600"/>
              </a:spcBef>
              <a:spcAft>
                <a:spcPts val="0"/>
              </a:spcAft>
              <a:buClr>
                <a:schemeClr val="accent4"/>
              </a:buClr>
              <a:buSzPts val="2600"/>
              <a:buFont typeface="Arial"/>
              <a:buChar char="•"/>
              <a:defRPr sz="2600" b="0" i="0" u="none" strike="noStrike" cap="none">
                <a:solidFill>
                  <a:srgbClr val="000000"/>
                </a:solidFill>
                <a:latin typeface="Calibri"/>
                <a:ea typeface="Calibri"/>
                <a:cs typeface="Calibri"/>
                <a:sym typeface="Calibri"/>
              </a:defRPr>
            </a:lvl8pPr>
            <a:lvl9pPr marR="0" lvl="8" algn="l" rtl="0">
              <a:lnSpc>
                <a:spcPct val="100000"/>
              </a:lnSpc>
              <a:spcBef>
                <a:spcPts val="600"/>
              </a:spcBef>
              <a:spcAft>
                <a:spcPts val="0"/>
              </a:spcAft>
              <a:buClr>
                <a:schemeClr val="accent4"/>
              </a:buClr>
              <a:buSzPts val="2600"/>
              <a:buFont typeface="Arial"/>
              <a:buChar char="•"/>
              <a:defRPr sz="2600" b="0" i="0" u="none" strike="noStrike" cap="none">
                <a:solidFill>
                  <a:srgbClr val="000000"/>
                </a:solidFill>
                <a:latin typeface="Calibri"/>
                <a:ea typeface="Calibri"/>
                <a:cs typeface="Calibri"/>
                <a:sym typeface="Calibri"/>
              </a:defRPr>
            </a:lvl9pPr>
          </a:lstStyle>
          <a:p>
            <a:endParaRPr/>
          </a:p>
        </p:txBody>
      </p:sp>
      <p:sp>
        <p:nvSpPr>
          <p:cNvPr id="41" name="Google Shape;41;p22"/>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42" name="Google Shape;42;p22"/>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rdered List">
  <p:cSld name="Ordered List">
    <p:spTree>
      <p:nvGrpSpPr>
        <p:cNvPr id="1" name="Shape 43"/>
        <p:cNvGrpSpPr/>
        <p:nvPr/>
      </p:nvGrpSpPr>
      <p:grpSpPr>
        <a:xfrm>
          <a:off x="0" y="0"/>
          <a:ext cx="0" cy="0"/>
          <a:chOff x="0" y="0"/>
          <a:chExt cx="0" cy="0"/>
        </a:xfrm>
      </p:grpSpPr>
      <p:sp>
        <p:nvSpPr>
          <p:cNvPr id="44" name="Google Shape;44;p23"/>
          <p:cNvSpPr txBox="1">
            <a:spLocks noGrp="1"/>
          </p:cNvSpPr>
          <p:nvPr>
            <p:ph type="body" idx="1"/>
          </p:nvPr>
        </p:nvSpPr>
        <p:spPr>
          <a:xfrm>
            <a:off x="457200" y="1309351"/>
            <a:ext cx="8229600" cy="34341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AutoNum type="arabicPeriod"/>
              <a:defRPr/>
            </a:lvl1pPr>
            <a:lvl2pPr marL="914400" lvl="1" indent="-342900" algn="l">
              <a:lnSpc>
                <a:spcPct val="100000"/>
              </a:lnSpc>
              <a:spcBef>
                <a:spcPts val="600"/>
              </a:spcBef>
              <a:spcAft>
                <a:spcPts val="0"/>
              </a:spcAft>
              <a:buSzPts val="1800"/>
              <a:buAutoNum type="alphaLcParenR"/>
              <a:defRPr/>
            </a:lvl2pPr>
            <a:lvl3pPr marL="1371600" lvl="2" indent="-342900" algn="l">
              <a:lnSpc>
                <a:spcPct val="100000"/>
              </a:lnSpc>
              <a:spcBef>
                <a:spcPts val="600"/>
              </a:spcBef>
              <a:spcAft>
                <a:spcPts val="0"/>
              </a:spcAft>
              <a:buSzPts val="1800"/>
              <a:buAutoNum type="romanLcPeriod"/>
              <a:defRPr/>
            </a:lvl3pPr>
            <a:lvl4pPr marL="1828800" lvl="3" indent="-342900" algn="l">
              <a:lnSpc>
                <a:spcPct val="100000"/>
              </a:lnSpc>
              <a:spcBef>
                <a:spcPts val="600"/>
              </a:spcBef>
              <a:spcAft>
                <a:spcPts val="0"/>
              </a:spcAft>
              <a:buSzPts val="1800"/>
              <a:buAutoNum type="arabicPeriod"/>
              <a:defRPr/>
            </a:lvl4pPr>
            <a:lvl5pPr marL="2286000" lvl="4" indent="-342900" algn="l">
              <a:lnSpc>
                <a:spcPct val="100000"/>
              </a:lnSpc>
              <a:spcBef>
                <a:spcPts val="600"/>
              </a:spcBef>
              <a:spcAft>
                <a:spcPts val="0"/>
              </a:spcAft>
              <a:buSzPts val="1800"/>
              <a:buAutoNum type="arabicPeriod"/>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pic>
        <p:nvPicPr>
          <p:cNvPr id="45" name="Google Shape;45;p23" descr="Picture 3"/>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46" name="Google Shape;46;p23"/>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47" name="Google Shape;47;p23"/>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Clr>
                <a:schemeClr val="accent4"/>
              </a:buClr>
              <a:buSzPts val="1800"/>
              <a:buNone/>
              <a:defRPr/>
            </a:lvl2pPr>
            <a:lvl3pPr lvl="2" algn="l">
              <a:lnSpc>
                <a:spcPct val="100000"/>
              </a:lnSpc>
              <a:spcBef>
                <a:spcPts val="0"/>
              </a:spcBef>
              <a:spcAft>
                <a:spcPts val="0"/>
              </a:spcAft>
              <a:buClr>
                <a:schemeClr val="accent4"/>
              </a:buClr>
              <a:buSzPts val="1800"/>
              <a:buNone/>
              <a:defRPr/>
            </a:lvl3pPr>
            <a:lvl4pPr lvl="3" algn="l">
              <a:lnSpc>
                <a:spcPct val="100000"/>
              </a:lnSpc>
              <a:spcBef>
                <a:spcPts val="0"/>
              </a:spcBef>
              <a:spcAft>
                <a:spcPts val="0"/>
              </a:spcAft>
              <a:buClr>
                <a:schemeClr val="accent4"/>
              </a:buClr>
              <a:buSzPts val="1800"/>
              <a:buNone/>
              <a:defRPr/>
            </a:lvl4pPr>
            <a:lvl5pPr lvl="4" algn="l">
              <a:lnSpc>
                <a:spcPct val="100000"/>
              </a:lnSpc>
              <a:spcBef>
                <a:spcPts val="0"/>
              </a:spcBef>
              <a:spcAft>
                <a:spcPts val="0"/>
              </a:spcAft>
              <a:buClr>
                <a:schemeClr val="accent4"/>
              </a:buClr>
              <a:buSzPts val="1800"/>
              <a:buNone/>
              <a:defRPr/>
            </a:lvl5pPr>
            <a:lvl6pPr lvl="5" algn="l">
              <a:lnSpc>
                <a:spcPct val="100000"/>
              </a:lnSpc>
              <a:spcBef>
                <a:spcPts val="0"/>
              </a:spcBef>
              <a:spcAft>
                <a:spcPts val="0"/>
              </a:spcAft>
              <a:buClr>
                <a:schemeClr val="accent4"/>
              </a:buClr>
              <a:buSzPts val="1800"/>
              <a:buNone/>
              <a:defRPr/>
            </a:lvl6pPr>
            <a:lvl7pPr lvl="6" algn="l">
              <a:lnSpc>
                <a:spcPct val="100000"/>
              </a:lnSpc>
              <a:spcBef>
                <a:spcPts val="0"/>
              </a:spcBef>
              <a:spcAft>
                <a:spcPts val="0"/>
              </a:spcAft>
              <a:buClr>
                <a:schemeClr val="accent4"/>
              </a:buClr>
              <a:buSzPts val="1800"/>
              <a:buNone/>
              <a:defRPr/>
            </a:lvl7pPr>
            <a:lvl8pPr lvl="7" algn="l">
              <a:lnSpc>
                <a:spcPct val="100000"/>
              </a:lnSpc>
              <a:spcBef>
                <a:spcPts val="0"/>
              </a:spcBef>
              <a:spcAft>
                <a:spcPts val="0"/>
              </a:spcAft>
              <a:buClr>
                <a:schemeClr val="accent4"/>
              </a:buClr>
              <a:buSzPts val="1800"/>
              <a:buNone/>
              <a:defRPr/>
            </a:lvl8pPr>
            <a:lvl9pPr lvl="8" algn="l">
              <a:lnSpc>
                <a:spcPct val="100000"/>
              </a:lnSpc>
              <a:spcBef>
                <a:spcPts val="0"/>
              </a:spcBef>
              <a:spcAft>
                <a:spcPts val="0"/>
              </a:spcAft>
              <a:buClr>
                <a:schemeClr val="accent4"/>
              </a:buClr>
              <a:buSzPts val="1800"/>
              <a:buNone/>
              <a:defRPr/>
            </a:lvl9pPr>
          </a:lstStyle>
          <a:p>
            <a:endParaRPr/>
          </a:p>
        </p:txBody>
      </p:sp>
      <p:sp>
        <p:nvSpPr>
          <p:cNvPr id="50" name="Google Shape;50;p24"/>
          <p:cNvSpPr txBox="1">
            <a:spLocks noGrp="1"/>
          </p:cNvSpPr>
          <p:nvPr>
            <p:ph type="body" idx="1"/>
          </p:nvPr>
        </p:nvSpPr>
        <p:spPr>
          <a:xfrm>
            <a:off x="457200" y="1391435"/>
            <a:ext cx="4040188" cy="494515"/>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500"/>
              </a:spcBef>
              <a:spcAft>
                <a:spcPts val="0"/>
              </a:spcAft>
              <a:buClr>
                <a:srgbClr val="626262"/>
              </a:buClr>
              <a:buSzPts val="2400"/>
              <a:buFont typeface="Calibri"/>
              <a:buNone/>
              <a:defRPr sz="2400" b="1">
                <a:solidFill>
                  <a:srgbClr val="626262"/>
                </a:solidFill>
              </a:defRPr>
            </a:lvl1pPr>
            <a:lvl2pPr marL="914400" lvl="1" indent="-228600" algn="l">
              <a:lnSpc>
                <a:spcPct val="100000"/>
              </a:lnSpc>
              <a:spcBef>
                <a:spcPts val="500"/>
              </a:spcBef>
              <a:spcAft>
                <a:spcPts val="0"/>
              </a:spcAft>
              <a:buClr>
                <a:srgbClr val="626262"/>
              </a:buClr>
              <a:buSzPts val="2400"/>
              <a:buFont typeface="Calibri"/>
              <a:buNone/>
              <a:defRPr sz="2400" b="1">
                <a:solidFill>
                  <a:srgbClr val="626262"/>
                </a:solidFill>
              </a:defRPr>
            </a:lvl2pPr>
            <a:lvl3pPr marL="1371600" lvl="2" indent="-228600" algn="l">
              <a:lnSpc>
                <a:spcPct val="100000"/>
              </a:lnSpc>
              <a:spcBef>
                <a:spcPts val="500"/>
              </a:spcBef>
              <a:spcAft>
                <a:spcPts val="0"/>
              </a:spcAft>
              <a:buClr>
                <a:srgbClr val="626262"/>
              </a:buClr>
              <a:buSzPts val="2400"/>
              <a:buFont typeface="Calibri"/>
              <a:buNone/>
              <a:defRPr sz="2400" b="1">
                <a:solidFill>
                  <a:srgbClr val="626262"/>
                </a:solidFill>
              </a:defRPr>
            </a:lvl3pPr>
            <a:lvl4pPr marL="1828800" lvl="3" indent="-228600" algn="l">
              <a:lnSpc>
                <a:spcPct val="100000"/>
              </a:lnSpc>
              <a:spcBef>
                <a:spcPts val="500"/>
              </a:spcBef>
              <a:spcAft>
                <a:spcPts val="0"/>
              </a:spcAft>
              <a:buClr>
                <a:srgbClr val="626262"/>
              </a:buClr>
              <a:buSzPts val="2400"/>
              <a:buFont typeface="Calibri"/>
              <a:buNone/>
              <a:defRPr sz="2400" b="1">
                <a:solidFill>
                  <a:srgbClr val="626262"/>
                </a:solidFill>
              </a:defRPr>
            </a:lvl4pPr>
            <a:lvl5pPr marL="2286000" lvl="4" indent="-228600" algn="l">
              <a:lnSpc>
                <a:spcPct val="100000"/>
              </a:lnSpc>
              <a:spcBef>
                <a:spcPts val="500"/>
              </a:spcBef>
              <a:spcAft>
                <a:spcPts val="0"/>
              </a:spcAft>
              <a:buClr>
                <a:srgbClr val="626262"/>
              </a:buClr>
              <a:buSzPts val="2400"/>
              <a:buFont typeface="Calibri"/>
              <a:buNone/>
              <a:defRPr sz="2400" b="1">
                <a:solidFill>
                  <a:srgbClr val="626262"/>
                </a:solidFill>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51" name="Google Shape;51;p24"/>
          <p:cNvSpPr txBox="1">
            <a:spLocks noGrp="1"/>
          </p:cNvSpPr>
          <p:nvPr>
            <p:ph type="body" idx="2"/>
          </p:nvPr>
        </p:nvSpPr>
        <p:spPr>
          <a:xfrm>
            <a:off x="4645026" y="1394819"/>
            <a:ext cx="4041776" cy="491133"/>
          </a:xfrm>
          <a:prstGeom prst="rect">
            <a:avLst/>
          </a:prstGeom>
          <a:noFill/>
          <a:ln>
            <a:noFill/>
          </a:ln>
        </p:spPr>
        <p:txBody>
          <a:bodyPr spcFirstLastPara="1" wrap="square" lIns="0" tIns="0" rIns="0" bIns="0" anchor="ctr" anchorCtr="0">
            <a:normAutofit/>
          </a:bodyPr>
          <a:lstStyle>
            <a:lvl1pPr marL="457200" lvl="0" indent="-342900" algn="l">
              <a:lnSpc>
                <a:spcPct val="100000"/>
              </a:lnSpc>
              <a:spcBef>
                <a:spcPts val="600"/>
              </a:spcBef>
              <a:spcAft>
                <a:spcPts val="0"/>
              </a:spcAft>
              <a:buSzPts val="1800"/>
              <a:buChar char="•"/>
              <a:defRPr/>
            </a:lvl1pPr>
            <a:lvl2pPr marL="914400" lvl="1" indent="-325755" algn="l">
              <a:lnSpc>
                <a:spcPct val="100000"/>
              </a:lnSpc>
              <a:spcBef>
                <a:spcPts val="600"/>
              </a:spcBef>
              <a:spcAft>
                <a:spcPts val="0"/>
              </a:spcAft>
              <a:buSzPts val="1530"/>
              <a:buChar char="●"/>
              <a:defRPr/>
            </a:lvl2pPr>
            <a:lvl3pPr marL="1371600" lvl="2" indent="-308610" algn="l">
              <a:lnSpc>
                <a:spcPct val="100000"/>
              </a:lnSpc>
              <a:spcBef>
                <a:spcPts val="600"/>
              </a:spcBef>
              <a:spcAft>
                <a:spcPts val="0"/>
              </a:spcAft>
              <a:buSzPts val="1260"/>
              <a:buChar char="●"/>
              <a:defRPr/>
            </a:lvl3pPr>
            <a:lvl4pPr marL="1828800" lvl="3" indent="-302894" algn="l">
              <a:lnSpc>
                <a:spcPct val="100000"/>
              </a:lnSpc>
              <a:spcBef>
                <a:spcPts val="600"/>
              </a:spcBef>
              <a:spcAft>
                <a:spcPts val="0"/>
              </a:spcAft>
              <a:buSzPts val="1170"/>
              <a:buChar char="●"/>
              <a:defRPr/>
            </a:lvl4pPr>
            <a:lvl5pPr marL="2286000" lvl="4" indent="-302895" algn="l">
              <a:lnSpc>
                <a:spcPct val="100000"/>
              </a:lnSpc>
              <a:spcBef>
                <a:spcPts val="600"/>
              </a:spcBef>
              <a:spcAft>
                <a:spcPts val="0"/>
              </a:spcAft>
              <a:buSzPts val="117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pic>
        <p:nvPicPr>
          <p:cNvPr id="52" name="Google Shape;52;p24" descr="Picture 6"/>
          <p:cNvPicPr preferRelativeResize="0"/>
          <p:nvPr/>
        </p:nvPicPr>
        <p:blipFill rotWithShape="1">
          <a:blip r:embed="rId2">
            <a:alphaModFix/>
          </a:blip>
          <a:srcRect/>
          <a:stretch/>
        </p:blipFill>
        <p:spPr>
          <a:xfrm>
            <a:off x="7927847" y="3943350"/>
            <a:ext cx="914401" cy="914400"/>
          </a:xfrm>
          <a:prstGeom prst="rect">
            <a:avLst/>
          </a:prstGeom>
          <a:noFill/>
          <a:ln>
            <a:noFill/>
          </a:ln>
        </p:spPr>
      </p:pic>
      <p:sp>
        <p:nvSpPr>
          <p:cNvPr id="53" name="Google Shape;53;p24"/>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640000" scaled="0"/>
        </a:gradFill>
        <a:effectLst/>
      </p:bgPr>
    </p:bg>
    <p:spTree>
      <p:nvGrpSpPr>
        <p:cNvPr id="1" name="Shape 5"/>
        <p:cNvGrpSpPr/>
        <p:nvPr/>
      </p:nvGrpSpPr>
      <p:grpSpPr>
        <a:xfrm>
          <a:off x="0" y="0"/>
          <a:ext cx="0" cy="0"/>
          <a:chOff x="0" y="0"/>
          <a:chExt cx="0" cy="0"/>
        </a:xfrm>
      </p:grpSpPr>
      <p:pic>
        <p:nvPicPr>
          <p:cNvPr id="6" name="Google Shape;6;p15" descr="Picture 2"/>
          <p:cNvPicPr preferRelativeResize="0"/>
          <p:nvPr/>
        </p:nvPicPr>
        <p:blipFill rotWithShape="1">
          <a:blip r:embed="rId21">
            <a:alphaModFix/>
          </a:blip>
          <a:srcRect/>
          <a:stretch/>
        </p:blipFill>
        <p:spPr>
          <a:xfrm>
            <a:off x="3616452" y="1028700"/>
            <a:ext cx="1911097" cy="3122792"/>
          </a:xfrm>
          <a:prstGeom prst="rect">
            <a:avLst/>
          </a:prstGeom>
          <a:noFill/>
          <a:ln>
            <a:noFill/>
          </a:ln>
        </p:spPr>
      </p:pic>
      <p:sp>
        <p:nvSpPr>
          <p:cNvPr id="7" name="Google Shape;7;p15"/>
          <p:cNvSpPr txBox="1">
            <a:spLocks noGrp="1"/>
          </p:cNvSpPr>
          <p:nvPr>
            <p:ph type="title"/>
          </p:nvPr>
        </p:nvSpPr>
        <p:spPr>
          <a:xfrm>
            <a:off x="457200" y="0"/>
            <a:ext cx="8229600" cy="1063229"/>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2pPr>
            <a:lvl3pPr marR="0" lvl="2"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3pPr>
            <a:lvl4pPr marR="0" lvl="3"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4pPr>
            <a:lvl5pPr marR="0" lvl="4"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5pPr>
            <a:lvl6pPr marR="0" lvl="5"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6pPr>
            <a:lvl7pPr marR="0" lvl="6"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7pPr>
            <a:lvl8pPr marR="0" lvl="7"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8pPr>
            <a:lvl9pPr marR="0" lvl="8"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9pPr>
          </a:lstStyle>
          <a:p>
            <a:endParaRPr/>
          </a:p>
        </p:txBody>
      </p:sp>
      <p:sp>
        <p:nvSpPr>
          <p:cNvPr id="8" name="Google Shape;8;p15"/>
          <p:cNvSpPr txBox="1">
            <a:spLocks noGrp="1"/>
          </p:cNvSpPr>
          <p:nvPr>
            <p:ph type="body" idx="1"/>
          </p:nvPr>
        </p:nvSpPr>
        <p:spPr>
          <a:xfrm>
            <a:off x="457200" y="1200150"/>
            <a:ext cx="8229600" cy="3943350"/>
          </a:xfrm>
          <a:prstGeom prst="rect">
            <a:avLst/>
          </a:prstGeom>
          <a:noFill/>
          <a:ln>
            <a:noFill/>
          </a:ln>
        </p:spPr>
        <p:txBody>
          <a:bodyPr spcFirstLastPara="1" wrap="square" lIns="45700" tIns="45700" rIns="45700" bIns="45700" anchor="t" anchorCtr="0">
            <a:normAutofit/>
          </a:bodyPr>
          <a:lstStyle>
            <a:lvl1pPr marL="457200" marR="0" lvl="0" indent="-393700" algn="l" rtl="0">
              <a:lnSpc>
                <a:spcPct val="100000"/>
              </a:lnSpc>
              <a:spcBef>
                <a:spcPts val="600"/>
              </a:spcBef>
              <a:spcAft>
                <a:spcPts val="0"/>
              </a:spcAft>
              <a:buClr>
                <a:schemeClr val="accent4"/>
              </a:buClr>
              <a:buSzPts val="2600"/>
              <a:buFont typeface="Arial"/>
              <a:buChar char="•"/>
              <a:defRPr sz="2600" b="0" i="0" u="none" strike="noStrike" cap="none">
                <a:solidFill>
                  <a:srgbClr val="000000"/>
                </a:solidFill>
                <a:latin typeface="Calibri"/>
                <a:ea typeface="Calibri"/>
                <a:cs typeface="Calibri"/>
                <a:sym typeface="Calibri"/>
              </a:defRPr>
            </a:lvl1pPr>
            <a:lvl2pPr marL="914400" marR="0" lvl="1" indent="-368935" algn="l" rtl="0">
              <a:lnSpc>
                <a:spcPct val="100000"/>
              </a:lnSpc>
              <a:spcBef>
                <a:spcPts val="600"/>
              </a:spcBef>
              <a:spcAft>
                <a:spcPts val="0"/>
              </a:spcAft>
              <a:buClr>
                <a:schemeClr val="accent4"/>
              </a:buClr>
              <a:buSzPts val="2210"/>
              <a:buFont typeface="Arial"/>
              <a:buChar char="●"/>
              <a:defRPr sz="2600" b="0" i="0" u="none" strike="noStrike" cap="none">
                <a:solidFill>
                  <a:srgbClr val="000000"/>
                </a:solidFill>
                <a:latin typeface="Calibri"/>
                <a:ea typeface="Calibri"/>
                <a:cs typeface="Calibri"/>
                <a:sym typeface="Calibri"/>
              </a:defRPr>
            </a:lvl2pPr>
            <a:lvl3pPr marL="1371600" marR="0" lvl="2" indent="-344169" algn="l" rtl="0">
              <a:lnSpc>
                <a:spcPct val="100000"/>
              </a:lnSpc>
              <a:spcBef>
                <a:spcPts val="600"/>
              </a:spcBef>
              <a:spcAft>
                <a:spcPts val="0"/>
              </a:spcAft>
              <a:buClr>
                <a:schemeClr val="accent4"/>
              </a:buClr>
              <a:buSzPts val="1820"/>
              <a:buFont typeface="Arial"/>
              <a:buChar char="●"/>
              <a:defRPr sz="2600" b="0" i="0" u="none" strike="noStrike" cap="none">
                <a:solidFill>
                  <a:srgbClr val="000000"/>
                </a:solidFill>
                <a:latin typeface="Calibri"/>
                <a:ea typeface="Calibri"/>
                <a:cs typeface="Calibri"/>
                <a:sym typeface="Calibri"/>
              </a:defRPr>
            </a:lvl3pPr>
            <a:lvl4pPr marL="1828800" marR="0" lvl="3" indent="-335914" algn="l" rtl="0">
              <a:lnSpc>
                <a:spcPct val="100000"/>
              </a:lnSpc>
              <a:spcBef>
                <a:spcPts val="600"/>
              </a:spcBef>
              <a:spcAft>
                <a:spcPts val="0"/>
              </a:spcAft>
              <a:buClr>
                <a:schemeClr val="accent4"/>
              </a:buClr>
              <a:buSzPts val="1690"/>
              <a:buFont typeface="Arial"/>
              <a:buChar char="●"/>
              <a:defRPr sz="2600" b="0" i="0" u="none" strike="noStrike" cap="none">
                <a:solidFill>
                  <a:srgbClr val="000000"/>
                </a:solidFill>
                <a:latin typeface="Calibri"/>
                <a:ea typeface="Calibri"/>
                <a:cs typeface="Calibri"/>
                <a:sym typeface="Calibri"/>
              </a:defRPr>
            </a:lvl4pPr>
            <a:lvl5pPr marL="2286000" marR="0" lvl="4" indent="-335914" algn="l" rtl="0">
              <a:lnSpc>
                <a:spcPct val="100000"/>
              </a:lnSpc>
              <a:spcBef>
                <a:spcPts val="600"/>
              </a:spcBef>
              <a:spcAft>
                <a:spcPts val="0"/>
              </a:spcAft>
              <a:buClr>
                <a:schemeClr val="accent4"/>
              </a:buClr>
              <a:buSzPts val="1690"/>
              <a:buFont typeface="Arial"/>
              <a:buChar char="●"/>
              <a:defRPr sz="2600" b="0" i="0" u="none" strike="noStrike" cap="none">
                <a:solidFill>
                  <a:srgbClr val="000000"/>
                </a:solidFill>
                <a:latin typeface="Calibri"/>
                <a:ea typeface="Calibri"/>
                <a:cs typeface="Calibri"/>
                <a:sym typeface="Calibri"/>
              </a:defRPr>
            </a:lvl5pPr>
            <a:lvl6pPr marL="2743200" marR="0" lvl="5" indent="-360679" algn="l" rtl="0">
              <a:lnSpc>
                <a:spcPct val="100000"/>
              </a:lnSpc>
              <a:spcBef>
                <a:spcPts val="600"/>
              </a:spcBef>
              <a:spcAft>
                <a:spcPts val="0"/>
              </a:spcAft>
              <a:buClr>
                <a:schemeClr val="accent4"/>
              </a:buClr>
              <a:buSzPts val="2080"/>
              <a:buFont typeface="Arial"/>
              <a:buChar char="●"/>
              <a:defRPr sz="2600" b="0" i="0" u="none" strike="noStrike" cap="none">
                <a:solidFill>
                  <a:srgbClr val="000000"/>
                </a:solidFill>
                <a:latin typeface="Calibri"/>
                <a:ea typeface="Calibri"/>
                <a:cs typeface="Calibri"/>
                <a:sym typeface="Calibri"/>
              </a:defRPr>
            </a:lvl6pPr>
            <a:lvl7pPr marL="3200400" marR="0" lvl="6" indent="-360679" algn="l" rtl="0">
              <a:lnSpc>
                <a:spcPct val="100000"/>
              </a:lnSpc>
              <a:spcBef>
                <a:spcPts val="600"/>
              </a:spcBef>
              <a:spcAft>
                <a:spcPts val="0"/>
              </a:spcAft>
              <a:buClr>
                <a:schemeClr val="accent4"/>
              </a:buClr>
              <a:buSzPts val="2080"/>
              <a:buFont typeface="Arial"/>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600"/>
              </a:spcBef>
              <a:spcAft>
                <a:spcPts val="0"/>
              </a:spcAft>
              <a:buClr>
                <a:schemeClr val="accent4"/>
              </a:buClr>
              <a:buSzPts val="2600"/>
              <a:buFont typeface="Arial"/>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600"/>
              </a:spcBef>
              <a:spcAft>
                <a:spcPts val="0"/>
              </a:spcAft>
              <a:buClr>
                <a:schemeClr val="accent4"/>
              </a:buClr>
              <a:buSzPts val="2600"/>
              <a:buFont typeface="Arial"/>
              <a:buChar char="•"/>
              <a:defRPr sz="2600" b="0" i="0" u="none" strike="noStrike" cap="none">
                <a:solidFill>
                  <a:srgbClr val="000000"/>
                </a:solidFill>
                <a:latin typeface="Calibri"/>
                <a:ea typeface="Calibri"/>
                <a:cs typeface="Calibri"/>
                <a:sym typeface="Calibri"/>
              </a:defRPr>
            </a:lvl9pPr>
          </a:lstStyle>
          <a:p>
            <a:endParaRPr/>
          </a:p>
        </p:txBody>
      </p:sp>
      <p:sp>
        <p:nvSpPr>
          <p:cNvPr id="9" name="Google Shape;9;p15"/>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96"/>
        <p:cNvGrpSpPr/>
        <p:nvPr/>
      </p:nvGrpSpPr>
      <p:grpSpPr>
        <a:xfrm>
          <a:off x="0" y="0"/>
          <a:ext cx="0" cy="0"/>
          <a:chOff x="0" y="0"/>
          <a:chExt cx="0" cy="0"/>
        </a:xfrm>
      </p:grpSpPr>
      <p:sp>
        <p:nvSpPr>
          <p:cNvPr id="97" name="Google Shape;97;g145b745375b_0_351"/>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lvl1pPr marR="0" lvl="0" algn="l" rtl="0">
              <a:spcBef>
                <a:spcPts val="0"/>
              </a:spcBef>
              <a:spcAft>
                <a:spcPts val="0"/>
              </a:spcAft>
              <a:buClr>
                <a:schemeClr val="accent4"/>
              </a:buClr>
              <a:buSzPts val="5000"/>
              <a:buFont typeface="Calibri"/>
              <a:buNone/>
              <a:defRPr sz="5000" b="0" i="0" u="none" strike="noStrike" cap="none">
                <a:solidFill>
                  <a:schemeClr val="accent4"/>
                </a:solidFill>
                <a:latin typeface="Calibri"/>
                <a:ea typeface="Calibri"/>
                <a:cs typeface="Calibri"/>
                <a:sym typeface="Calibri"/>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98" name="Google Shape;98;g145b745375b_0_351"/>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rmAutofit/>
          </a:bodyPr>
          <a:lstStyle>
            <a:lvl1pPr marL="457200" marR="0" lvl="0" indent="-387350" algn="l" rtl="0">
              <a:spcBef>
                <a:spcPts val="500"/>
              </a:spcBef>
              <a:spcAft>
                <a:spcPts val="0"/>
              </a:spcAft>
              <a:buClr>
                <a:schemeClr val="accent3"/>
              </a:buClr>
              <a:buSzPts val="2500"/>
              <a:buFont typeface="Noto Sans Symbols"/>
              <a:buChar char="⚫"/>
              <a:defRPr sz="2600" b="0" i="0" u="none" strike="noStrike" cap="none">
                <a:solidFill>
                  <a:schemeClr val="dk1"/>
                </a:solidFill>
                <a:latin typeface="Calibri"/>
                <a:ea typeface="Calibri"/>
                <a:cs typeface="Calibri"/>
                <a:sym typeface="Calibri"/>
              </a:defRPr>
            </a:lvl1pPr>
            <a:lvl2pPr marL="914400" marR="0" lvl="1" indent="-355600" algn="l" rtl="0">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23850" algn="l" rtl="0">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23850" algn="l" rtl="0">
              <a:spcBef>
                <a:spcPts val="400"/>
              </a:spcBef>
              <a:spcAft>
                <a:spcPts val="0"/>
              </a:spcAft>
              <a:buClr>
                <a:schemeClr val="accent5"/>
              </a:buClr>
              <a:buSzPts val="150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11150" algn="l" rtl="0">
              <a:spcBef>
                <a:spcPts val="300"/>
              </a:spcBef>
              <a:spcAft>
                <a:spcPts val="0"/>
              </a:spcAft>
              <a:buClr>
                <a:schemeClr val="accent6"/>
              </a:buClr>
              <a:buSzPts val="130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0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30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hyperlink" Target="http://www.youtube.com/watch?v=KUqHWMUljS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t.ly/day1-k20Lesson"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fUlGtrHCGz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hyperlink" Target="http://www.youtube.com/watch?v=hHqmk_9XVR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it.ly/day2-k20lesson"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7" name="Google Shape;187;g145b745375b_0_6"/>
          <p:cNvGrpSpPr/>
          <p:nvPr/>
        </p:nvGrpSpPr>
        <p:grpSpPr>
          <a:xfrm>
            <a:off x="141570" y="95171"/>
            <a:ext cx="2209475" cy="2295946"/>
            <a:chOff x="-65764" y="-1541114"/>
            <a:chExt cx="6358200" cy="6358200"/>
          </a:xfrm>
        </p:grpSpPr>
        <p:sp>
          <p:nvSpPr>
            <p:cNvPr id="188" name="Google Shape;188;g145b745375b_0_6"/>
            <p:cNvSpPr/>
            <p:nvPr/>
          </p:nvSpPr>
          <p:spPr>
            <a:xfrm>
              <a:off x="150989" y="-1324362"/>
              <a:ext cx="5924700" cy="5924700"/>
            </a:xfrm>
            <a:prstGeom prst="ellipse">
              <a:avLst/>
            </a:prstGeom>
            <a:solidFill>
              <a:schemeClr val="accent4"/>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sp>
          <p:nvSpPr>
            <p:cNvPr id="189" name="Google Shape;189;g145b745375b_0_6"/>
            <p:cNvSpPr/>
            <p:nvPr/>
          </p:nvSpPr>
          <p:spPr>
            <a:xfrm>
              <a:off x="-65764" y="-1541114"/>
              <a:ext cx="6358200" cy="6358200"/>
            </a:xfrm>
            <a:prstGeom prst="ellipse">
              <a:avLst/>
            </a:prstGeom>
            <a:noFill/>
            <a:ln w="9525" cap="flat" cmpd="sng">
              <a:solidFill>
                <a:srgbClr val="659298"/>
              </a:solidFill>
              <a:prstDash val="solid"/>
              <a:round/>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pic>
          <p:nvPicPr>
            <p:cNvPr id="190" name="Google Shape;190;g145b745375b_0_6"/>
            <p:cNvPicPr preferRelativeResize="0"/>
            <p:nvPr/>
          </p:nvPicPr>
          <p:blipFill rotWithShape="1">
            <a:blip r:embed="rId3">
              <a:alphaModFix/>
            </a:blip>
            <a:srcRect/>
            <a:stretch/>
          </p:blipFill>
          <p:spPr>
            <a:xfrm>
              <a:off x="248641" y="-1275536"/>
              <a:ext cx="5826938" cy="5826938"/>
            </a:xfrm>
            <a:prstGeom prst="rect">
              <a:avLst/>
            </a:prstGeom>
            <a:noFill/>
            <a:ln>
              <a:noFill/>
            </a:ln>
          </p:spPr>
        </p:pic>
      </p:grpSp>
      <p:sp>
        <p:nvSpPr>
          <p:cNvPr id="191" name="Google Shape;191;g145b745375b_0_6"/>
          <p:cNvSpPr/>
          <p:nvPr/>
        </p:nvSpPr>
        <p:spPr>
          <a:xfrm>
            <a:off x="2464118" y="245482"/>
            <a:ext cx="6338400" cy="584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3800" b="1" i="0" u="none" strike="noStrike" cap="none">
                <a:solidFill>
                  <a:schemeClr val="accent4"/>
                </a:solidFill>
                <a:latin typeface="Calibri"/>
                <a:ea typeface="Calibri"/>
                <a:cs typeface="Calibri"/>
                <a:sym typeface="Calibri"/>
              </a:rPr>
              <a:t>Day 1 Student Survey</a:t>
            </a:r>
            <a:endParaRPr sz="700"/>
          </a:p>
        </p:txBody>
      </p:sp>
      <p:pic>
        <p:nvPicPr>
          <p:cNvPr id="192" name="Google Shape;192;g145b745375b_0_6" title="Classroom Engagement Day 1">
            <a:hlinkClick r:id="rId4"/>
          </p:cNvPr>
          <p:cNvPicPr preferRelativeResize="0"/>
          <p:nvPr/>
        </p:nvPicPr>
        <p:blipFill>
          <a:blip r:embed="rId5">
            <a:alphaModFix/>
          </a:blip>
          <a:stretch>
            <a:fillRect/>
          </a:stretch>
        </p:blipFill>
        <p:spPr>
          <a:xfrm>
            <a:off x="2673575" y="829574"/>
            <a:ext cx="5634775" cy="4226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45b745375b_0_137"/>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p>
            <a:pPr marL="0" lvl="0" indent="0" algn="l" rtl="0">
              <a:spcBef>
                <a:spcPts val="0"/>
              </a:spcBef>
              <a:spcAft>
                <a:spcPts val="0"/>
              </a:spcAft>
              <a:buClr>
                <a:schemeClr val="accent4"/>
              </a:buClr>
              <a:buSzPts val="5000"/>
              <a:buFont typeface="Calibri"/>
              <a:buNone/>
            </a:pPr>
            <a:r>
              <a:rPr lang="en-US"/>
              <a:t>Day 1 Student Survey</a:t>
            </a:r>
            <a:endParaRPr/>
          </a:p>
        </p:txBody>
      </p:sp>
      <p:sp>
        <p:nvSpPr>
          <p:cNvPr id="198" name="Google Shape;198;g145b745375b_0_137"/>
          <p:cNvSpPr txBox="1">
            <a:spLocks noGrp="1"/>
          </p:cNvSpPr>
          <p:nvPr>
            <p:ph type="body" idx="1"/>
          </p:nvPr>
        </p:nvSpPr>
        <p:spPr>
          <a:xfrm>
            <a:off x="457201" y="1440064"/>
            <a:ext cx="4770300" cy="3326100"/>
          </a:xfrm>
          <a:prstGeom prst="rect">
            <a:avLst/>
          </a:prstGeom>
          <a:noFill/>
          <a:ln>
            <a:noFill/>
          </a:ln>
        </p:spPr>
        <p:txBody>
          <a:bodyPr spcFirstLastPara="1" wrap="square" lIns="68575" tIns="34275" rIns="68575" bIns="34275" anchor="t" anchorCtr="0">
            <a:normAutofit/>
          </a:bodyPr>
          <a:lstStyle/>
          <a:p>
            <a:pPr marL="279400" lvl="0" indent="-285750" algn="l" rtl="0">
              <a:spcBef>
                <a:spcPts val="0"/>
              </a:spcBef>
              <a:spcAft>
                <a:spcPts val="0"/>
              </a:spcAft>
              <a:buSzPts val="2500"/>
              <a:buChar char="⚫"/>
            </a:pPr>
            <a:r>
              <a:rPr lang="en-US" u="sng">
                <a:solidFill>
                  <a:schemeClr val="hlink"/>
                </a:solidFill>
                <a:hlinkClick r:id="rId3"/>
              </a:rPr>
              <a:t>https://bit.ly/day1-k20Lesson</a:t>
            </a:r>
            <a:r>
              <a:rPr lang="en-US"/>
              <a:t> </a:t>
            </a:r>
            <a:endParaRPr/>
          </a:p>
        </p:txBody>
      </p:sp>
      <p:pic>
        <p:nvPicPr>
          <p:cNvPr id="199" name="Google Shape;199;g145b745375b_0_137"/>
          <p:cNvPicPr preferRelativeResize="0">
            <a:picLocks noGrp="1"/>
          </p:cNvPicPr>
          <p:nvPr>
            <p:ph type="body" idx="2"/>
          </p:nvPr>
        </p:nvPicPr>
        <p:blipFill rotWithShape="1">
          <a:blip r:embed="rId4">
            <a:alphaModFix/>
          </a:blip>
          <a:srcRect/>
          <a:stretch/>
        </p:blipFill>
        <p:spPr>
          <a:xfrm>
            <a:off x="5364350" y="2149012"/>
            <a:ext cx="3322500" cy="1907700"/>
          </a:xfrm>
          <a:prstGeom prst="rect">
            <a:avLst/>
          </a:prstGeom>
          <a:noFill/>
          <a:ln>
            <a:noFill/>
          </a:ln>
        </p:spPr>
      </p:pic>
      <p:pic>
        <p:nvPicPr>
          <p:cNvPr id="200" name="Google Shape;200;g145b745375b_0_137"/>
          <p:cNvPicPr preferRelativeResize="0"/>
          <p:nvPr/>
        </p:nvPicPr>
        <p:blipFill rotWithShape="1">
          <a:blip r:embed="rId5">
            <a:alphaModFix/>
          </a:blip>
          <a:srcRect/>
          <a:stretch/>
        </p:blipFill>
        <p:spPr>
          <a:xfrm>
            <a:off x="1276987" y="2217991"/>
            <a:ext cx="2215055" cy="23607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body" idx="1"/>
          </p:nvPr>
        </p:nvSpPr>
        <p:spPr>
          <a:xfrm>
            <a:off x="457200" y="1309352"/>
            <a:ext cx="8229600" cy="3434098"/>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600"/>
              <a:buNone/>
            </a:pPr>
            <a:r>
              <a:rPr lang="en-US"/>
              <a:t>As you watch the video, look for:</a:t>
            </a:r>
            <a:endParaRPr/>
          </a:p>
          <a:p>
            <a:pPr marL="0" lvl="0" indent="0" algn="l" rtl="0">
              <a:lnSpc>
                <a:spcPct val="100000"/>
              </a:lnSpc>
              <a:spcBef>
                <a:spcPts val="600"/>
              </a:spcBef>
              <a:spcAft>
                <a:spcPts val="0"/>
              </a:spcAft>
              <a:buSzPts val="4400"/>
              <a:buNone/>
            </a:pPr>
            <a:r>
              <a:rPr lang="en-US" sz="4400">
                <a:solidFill>
                  <a:schemeClr val="accent6"/>
                </a:solidFill>
              </a:rPr>
              <a:t>3</a:t>
            </a:r>
            <a:r>
              <a:rPr lang="en-US"/>
              <a:t> ideas from </a:t>
            </a:r>
            <a:r>
              <a:rPr lang="en-US" i="1"/>
              <a:t>The Prince</a:t>
            </a:r>
            <a:r>
              <a:rPr lang="en-US"/>
              <a:t>.</a:t>
            </a:r>
            <a:endParaRPr/>
          </a:p>
          <a:p>
            <a:pPr marL="0" lvl="0" indent="0" algn="l" rtl="0">
              <a:lnSpc>
                <a:spcPct val="100000"/>
              </a:lnSpc>
              <a:spcBef>
                <a:spcPts val="600"/>
              </a:spcBef>
              <a:spcAft>
                <a:spcPts val="0"/>
              </a:spcAft>
              <a:buSzPts val="4400"/>
              <a:buNone/>
            </a:pPr>
            <a:r>
              <a:rPr lang="en-US" sz="4400">
                <a:solidFill>
                  <a:schemeClr val="accent6"/>
                </a:solidFill>
              </a:rPr>
              <a:t>2</a:t>
            </a:r>
            <a:r>
              <a:rPr lang="en-US"/>
              <a:t> reasons Machiavelli might have written </a:t>
            </a:r>
            <a:r>
              <a:rPr lang="en-US" i="1"/>
              <a:t>The Prince</a:t>
            </a:r>
            <a:r>
              <a:rPr lang="en-US"/>
              <a:t>.</a:t>
            </a:r>
            <a:endParaRPr/>
          </a:p>
          <a:p>
            <a:pPr marL="0" lvl="0" indent="0" algn="l" rtl="0">
              <a:lnSpc>
                <a:spcPct val="100000"/>
              </a:lnSpc>
              <a:spcBef>
                <a:spcPts val="600"/>
              </a:spcBef>
              <a:spcAft>
                <a:spcPts val="0"/>
              </a:spcAft>
              <a:buSzPts val="4400"/>
              <a:buNone/>
            </a:pPr>
            <a:r>
              <a:rPr lang="en-US" sz="4400">
                <a:solidFill>
                  <a:schemeClr val="accent6"/>
                </a:solidFill>
              </a:rPr>
              <a:t>1</a:t>
            </a:r>
            <a:r>
              <a:rPr lang="en-US"/>
              <a:t> lesson for readers from </a:t>
            </a:r>
            <a:r>
              <a:rPr lang="en-US" i="1"/>
              <a:t>The Prince</a:t>
            </a:r>
            <a:r>
              <a:rPr lang="en-US"/>
              <a:t>. </a:t>
            </a:r>
            <a:endParaRPr/>
          </a:p>
        </p:txBody>
      </p:sp>
      <p:sp>
        <p:nvSpPr>
          <p:cNvPr id="206" name="Google Shape;206;p11"/>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3-2-1</a:t>
            </a:r>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What “Machiavellian” Really Means </a:t>
            </a:r>
            <a:endParaRPr/>
          </a:p>
        </p:txBody>
      </p:sp>
      <p:pic>
        <p:nvPicPr>
          <p:cNvPr id="212" name="Google Shape;212;p12" descr="Download a free audiobook version of &quot;The Art of War&quot; and support TED-Ed's nonprofit mission: https://www.audible.com/ted-ed&#10;&#10;Check out our full book recommendation: https://shop.ed.ted.com/products/the-art-of-war&#10;&#10;--&#10;&#10;From Shakespeare’s plays to modern TV dramas, the unscrupulous schemer for whom the ends always justify the means has become a familiar character type we love to hate. For centuries, we’ve had a single word to describe such characters: Machiavellian. But is it possible that we’ve been using that word wrong this whole time? Pazit Cahlon and Alex Gendler investigate the origins of the term. &#10;&#10;Lesson by Pazit Cahlon and Alex Gendler, directed by TOGETHER. &#10;&#10;Sign up for our newsletter: http://bit.ly/TEDEdNewsletter&#10;Support us on Patreon: http://bit.ly/TEDEdPatreon&#10;Follow us on Facebook: http://bit.ly/TEDEdFacebook&#10;Find us on Twitter: http://bit.ly/TEDEdTwitter&#10;Peep us on Instagram: http://bit.ly/TEDEdInstagram&#10;View full lesson: https://ed.ted.com/lessons/what-machiavellian-really-means-pazit-cahlon-and-alex-gendler&#10;&#10;Thank you so much to our patrons for your support! Without you this video would not be possible! Ka-Hei Law, Maya Toll, Ricardo Rendon Cepeda, Renhe Ji, Andrés Melo Gámez, Tim Leistikow, Shawar Khan, Chris, Megan Douglas, Barbara Smalley, Filip Dabrowski, Joe Giamartino, Clair Chen, Vik Nagjee, Karen Goepen-Wee, Della Palacios, Stephanie Perozo, Marc Bilodeau, Ivan Tsenov, Claudia Mayfield, Pavel Zalevskiy, Yankai Liu, Duo Xu, Ghassan Alhazzaa, Miloš Stevanović, Joy Love Om, Gi Nam Lee, Shawn Quichocho, Anika Westburg, Brandy Jones, Devin Harris, Tony Trapuzzano, Jason Weinstein, Kris Siverhus, Alexander Walls, Annamaria Szilagyi, Morgan Williams, Abhijit Kiran Valluri, Mandeep Singh, Sama aafghani, سلطان الخليفي, Marylise CHAUFFETON, Marvin Vizuett, Jayant Sahewal, Quinn Shen, Caleb ross, Elizabeth Cruz, Elnathan Joshua Bangayan, Mullaiarasu Sundaramurthy and Jose Henrique Leopoldo e Silva." title="What “Machiavellian” really means - Pazit Cahlon and Alex Gendler">
            <a:hlinkClick r:id="rId3"/>
          </p:cNvPr>
          <p:cNvPicPr preferRelativeResize="0"/>
          <p:nvPr/>
        </p:nvPicPr>
        <p:blipFill>
          <a:blip r:embed="rId4">
            <a:alphaModFix/>
          </a:blip>
          <a:stretch>
            <a:fillRect/>
          </a:stretch>
        </p:blipFill>
        <p:spPr>
          <a:xfrm>
            <a:off x="2051200" y="1322822"/>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Loved or Feared? </a:t>
            </a:r>
            <a:endParaRPr dirty="0"/>
          </a:p>
        </p:txBody>
      </p:sp>
      <p:sp>
        <p:nvSpPr>
          <p:cNvPr id="218" name="Google Shape;218;p13"/>
          <p:cNvSpPr txBox="1"/>
          <p:nvPr/>
        </p:nvSpPr>
        <p:spPr>
          <a:xfrm>
            <a:off x="662888" y="1164498"/>
            <a:ext cx="6837663" cy="2372404"/>
          </a:xfrm>
          <a:prstGeom prst="rect">
            <a:avLst/>
          </a:prstGeom>
          <a:noFill/>
          <a:ln>
            <a:noFill/>
          </a:ln>
        </p:spPr>
        <p:txBody>
          <a:bodyPr spcFirstLastPara="1" wrap="square" lIns="91425" tIns="45700" rIns="91425" bIns="45700" anchor="t" anchorCtr="0">
            <a:spAutoFit/>
          </a:bodyPr>
          <a:lstStyle/>
          <a:p>
            <a:pPr marL="342900" marR="0" lvl="1" indent="-342900" algn="l" rtl="0">
              <a:lnSpc>
                <a:spcPct val="100000"/>
              </a:lnSpc>
              <a:spcBef>
                <a:spcPts val="0"/>
              </a:spcBef>
              <a:spcAft>
                <a:spcPts val="0"/>
              </a:spcAft>
              <a:buClr>
                <a:schemeClr val="accent2"/>
              </a:buClr>
              <a:buSzPts val="2400"/>
              <a:buFont typeface="Arial" panose="020B0604020202020204" pitchFamily="34" charset="0"/>
              <a:buChar char="•"/>
            </a:pPr>
            <a:r>
              <a:rPr lang="en-US" sz="2400" b="1" i="0" u="none" strike="noStrike" cap="none" dirty="0">
                <a:solidFill>
                  <a:schemeClr val="accent2"/>
                </a:solidFill>
                <a:latin typeface="Calibri"/>
                <a:ea typeface="Calibri"/>
                <a:cs typeface="Calibri"/>
                <a:sym typeface="Calibri"/>
              </a:rPr>
              <a:t>Choose the statement you most agree with.</a:t>
            </a:r>
          </a:p>
          <a:p>
            <a:pPr marL="342900" marR="0" lvl="1" indent="-342900" algn="l" rtl="0">
              <a:lnSpc>
                <a:spcPct val="100000"/>
              </a:lnSpc>
              <a:spcBef>
                <a:spcPts val="0"/>
              </a:spcBef>
              <a:spcAft>
                <a:spcPts val="0"/>
              </a:spcAft>
              <a:buClr>
                <a:schemeClr val="accent2"/>
              </a:buClr>
              <a:buSzPts val="2400"/>
              <a:buFont typeface="Arial" panose="020B0604020202020204" pitchFamily="34" charset="0"/>
              <a:buChar char="•"/>
            </a:pPr>
            <a:r>
              <a:rPr lang="en-US" sz="2400" b="1" i="0" u="none" strike="noStrike" cap="none" dirty="0">
                <a:solidFill>
                  <a:schemeClr val="accent2"/>
                </a:solidFill>
                <a:latin typeface="Calibri"/>
                <a:ea typeface="Calibri"/>
                <a:cs typeface="Calibri"/>
                <a:sym typeface="Calibri"/>
              </a:rPr>
              <a:t>Write a response explaining your reasoning using evidence from </a:t>
            </a:r>
            <a:r>
              <a:rPr lang="en-US" sz="2400" b="1" i="1" u="none" strike="noStrike" cap="none" dirty="0">
                <a:solidFill>
                  <a:schemeClr val="accent2"/>
                </a:solidFill>
                <a:latin typeface="Calibri"/>
                <a:ea typeface="Calibri"/>
                <a:cs typeface="Calibri"/>
                <a:sym typeface="Calibri"/>
              </a:rPr>
              <a:t>The Prince Excerpts</a:t>
            </a:r>
            <a:r>
              <a:rPr lang="en-US" sz="2400" b="1" i="0" u="none" strike="noStrike" cap="none" dirty="0">
                <a:solidFill>
                  <a:schemeClr val="accent2"/>
                </a:solidFill>
                <a:latin typeface="Calibri"/>
                <a:ea typeface="Calibri"/>
                <a:cs typeface="Calibri"/>
                <a:sym typeface="Calibri"/>
              </a:rPr>
              <a:t>. </a:t>
            </a:r>
            <a:endParaRPr lang="en-US" sz="2400" b="1" dirty="0">
              <a:solidFill>
                <a:schemeClr val="accent2"/>
              </a:solidFill>
              <a:latin typeface="Calibri"/>
              <a:ea typeface="Calibri"/>
              <a:cs typeface="Calibri"/>
              <a:sym typeface="Calibri"/>
            </a:endParaRPr>
          </a:p>
          <a:p>
            <a:pPr marL="342900" marR="0" lvl="1" indent="-342900" algn="l" rtl="0">
              <a:lnSpc>
                <a:spcPct val="100000"/>
              </a:lnSpc>
              <a:spcBef>
                <a:spcPts val="0"/>
              </a:spcBef>
              <a:spcAft>
                <a:spcPts val="0"/>
              </a:spcAft>
              <a:buClr>
                <a:schemeClr val="accent2"/>
              </a:buClr>
              <a:buSzPts val="2400"/>
              <a:buFont typeface="Arial" panose="020B0604020202020204" pitchFamily="34" charset="0"/>
              <a:buChar char="•"/>
            </a:pPr>
            <a:endParaRPr lang="en-US" sz="2400" b="1" i="0" u="none" strike="noStrike" cap="none" dirty="0">
              <a:solidFill>
                <a:schemeClr val="accent2"/>
              </a:solidFill>
              <a:latin typeface="Calibri"/>
              <a:ea typeface="Calibri"/>
              <a:cs typeface="Calibri"/>
              <a:sym typeface="Calibri"/>
            </a:endParaRPr>
          </a:p>
          <a:p>
            <a:pPr marL="0" marR="0" lvl="1" indent="294878" algn="l" rtl="0">
              <a:lnSpc>
                <a:spcPct val="100000"/>
              </a:lnSpc>
              <a:spcBef>
                <a:spcPts val="0"/>
              </a:spcBef>
              <a:spcAft>
                <a:spcPts val="0"/>
              </a:spcAft>
              <a:buClr>
                <a:schemeClr val="accent2"/>
              </a:buClr>
              <a:buSzPts val="2400"/>
              <a:buFont typeface="Calibri"/>
              <a:buNone/>
            </a:pPr>
            <a:r>
              <a:rPr lang="en-US" sz="2400" b="1" i="0" u="none" strike="noStrike" cap="none" dirty="0">
                <a:solidFill>
                  <a:schemeClr val="accent2"/>
                </a:solidFill>
                <a:latin typeface="Calibri"/>
                <a:ea typeface="Calibri"/>
                <a:cs typeface="Calibri"/>
                <a:sym typeface="Calibri"/>
              </a:rPr>
              <a:t>A leader should be loved. </a:t>
            </a:r>
            <a:endParaRPr sz="1100" b="1" i="0" u="none" strike="noStrike" cap="none" dirty="0">
              <a:solidFill>
                <a:schemeClr val="accent2"/>
              </a:solidFill>
              <a:latin typeface="Calibri"/>
              <a:ea typeface="Calibri"/>
              <a:cs typeface="Calibri"/>
              <a:sym typeface="Calibri"/>
            </a:endParaRPr>
          </a:p>
          <a:p>
            <a:pPr marL="0" marR="0" lvl="1" indent="294878" algn="l" rtl="0">
              <a:lnSpc>
                <a:spcPct val="100000"/>
              </a:lnSpc>
              <a:spcBef>
                <a:spcPts val="500"/>
              </a:spcBef>
              <a:spcAft>
                <a:spcPts val="0"/>
              </a:spcAft>
              <a:buClr>
                <a:schemeClr val="accent2"/>
              </a:buClr>
              <a:buSzPts val="2400"/>
              <a:buFont typeface="Calibri"/>
              <a:buNone/>
            </a:pPr>
            <a:r>
              <a:rPr lang="en-US" sz="2400" b="1" i="0" u="none" strike="noStrike" cap="none" dirty="0">
                <a:solidFill>
                  <a:schemeClr val="accent2"/>
                </a:solidFill>
                <a:latin typeface="Calibri"/>
                <a:ea typeface="Calibri"/>
                <a:cs typeface="Calibri"/>
                <a:sym typeface="Calibri"/>
              </a:rPr>
              <a:t>A leader should be feared. </a:t>
            </a:r>
            <a:endParaRPr sz="1100" b="1" i="0" u="none" strike="noStrike" cap="none" dirty="0">
              <a:solidFill>
                <a:schemeClr val="accent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3ece0d110c_0_0"/>
          <p:cNvSpPr txBox="1">
            <a:spLocks noGrp="1"/>
          </p:cNvSpPr>
          <p:nvPr>
            <p:ph type="body" idx="1"/>
          </p:nvPr>
        </p:nvSpPr>
        <p:spPr>
          <a:xfrm>
            <a:off x="457200" y="1309351"/>
            <a:ext cx="8229600" cy="3434100"/>
          </a:xfrm>
          <a:prstGeom prst="rect">
            <a:avLst/>
          </a:prstGeom>
        </p:spPr>
        <p:txBody>
          <a:bodyPr spcFirstLastPara="1" wrap="square" lIns="45700" tIns="45700" rIns="45700" bIns="45700" anchor="t" anchorCtr="0">
            <a:normAutofit/>
          </a:bodyPr>
          <a:lstStyle/>
          <a:p>
            <a:pPr marL="457200" lvl="0" indent="-342900" algn="l" rtl="0">
              <a:spcBef>
                <a:spcPts val="600"/>
              </a:spcBef>
              <a:spcAft>
                <a:spcPts val="0"/>
              </a:spcAft>
              <a:buSzPts val="1800"/>
              <a:buChar char="•"/>
            </a:pPr>
            <a:r>
              <a:rPr lang="en-US"/>
              <a:t>Are today’s leaders loved or feared? </a:t>
            </a:r>
            <a:endParaRPr/>
          </a:p>
          <a:p>
            <a:pPr marL="914400" lvl="1" indent="-342900" algn="l" rtl="0">
              <a:spcBef>
                <a:spcPts val="0"/>
              </a:spcBef>
              <a:spcAft>
                <a:spcPts val="0"/>
              </a:spcAft>
              <a:buClr>
                <a:schemeClr val="accent1"/>
              </a:buClr>
              <a:buSzPts val="1800"/>
              <a:buChar char="•"/>
            </a:pPr>
            <a:r>
              <a:rPr lang="en-US"/>
              <a:t>Provide evidence in your response. </a:t>
            </a:r>
            <a:endParaRPr/>
          </a:p>
        </p:txBody>
      </p:sp>
      <p:sp>
        <p:nvSpPr>
          <p:cNvPr id="224" name="Google Shape;224;g13ece0d110c_0_0"/>
          <p:cNvSpPr txBox="1">
            <a:spLocks noGrp="1"/>
          </p:cNvSpPr>
          <p:nvPr>
            <p:ph type="title"/>
          </p:nvPr>
        </p:nvSpPr>
        <p:spPr>
          <a:xfrm>
            <a:off x="457200" y="307246"/>
            <a:ext cx="8229600" cy="8574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US"/>
              <a:t>Leaders Today…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a:spLocks noGrp="1"/>
          </p:cNvSpPr>
          <p:nvPr>
            <p:ph type="body" idx="1"/>
          </p:nvPr>
        </p:nvSpPr>
        <p:spPr>
          <a:xfrm>
            <a:off x="457200" y="1309352"/>
            <a:ext cx="8229600" cy="3434098"/>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600"/>
              <a:buNone/>
            </a:pPr>
            <a:r>
              <a:rPr lang="en-US"/>
              <a:t>How did Machiavelli and his work affect political thought? </a:t>
            </a:r>
            <a:endParaRPr/>
          </a:p>
        </p:txBody>
      </p:sp>
      <p:sp>
        <p:nvSpPr>
          <p:cNvPr id="230" name="Google Shape;230;p14"/>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Machiavelli’s Legacy </a:t>
            </a:r>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g145b745375b_0_261"/>
          <p:cNvGrpSpPr/>
          <p:nvPr/>
        </p:nvGrpSpPr>
        <p:grpSpPr>
          <a:xfrm>
            <a:off x="141570" y="95171"/>
            <a:ext cx="2209475" cy="2295946"/>
            <a:chOff x="-65764" y="-1541114"/>
            <a:chExt cx="6358200" cy="6358200"/>
          </a:xfrm>
        </p:grpSpPr>
        <p:sp>
          <p:nvSpPr>
            <p:cNvPr id="236" name="Google Shape;236;g145b745375b_0_261"/>
            <p:cNvSpPr/>
            <p:nvPr/>
          </p:nvSpPr>
          <p:spPr>
            <a:xfrm>
              <a:off x="150989" y="-1324362"/>
              <a:ext cx="5924700" cy="5924700"/>
            </a:xfrm>
            <a:prstGeom prst="ellipse">
              <a:avLst/>
            </a:prstGeom>
            <a:solidFill>
              <a:schemeClr val="accent4"/>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sp>
          <p:nvSpPr>
            <p:cNvPr id="237" name="Google Shape;237;g145b745375b_0_261"/>
            <p:cNvSpPr/>
            <p:nvPr/>
          </p:nvSpPr>
          <p:spPr>
            <a:xfrm>
              <a:off x="-65764" y="-1541114"/>
              <a:ext cx="6358200" cy="6358200"/>
            </a:xfrm>
            <a:prstGeom prst="ellipse">
              <a:avLst/>
            </a:prstGeom>
            <a:noFill/>
            <a:ln w="9525" cap="flat" cmpd="sng">
              <a:solidFill>
                <a:srgbClr val="659298"/>
              </a:solidFill>
              <a:prstDash val="solid"/>
              <a:round/>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pic>
          <p:nvPicPr>
            <p:cNvPr id="238" name="Google Shape;238;g145b745375b_0_261"/>
            <p:cNvPicPr preferRelativeResize="0"/>
            <p:nvPr/>
          </p:nvPicPr>
          <p:blipFill rotWithShape="1">
            <a:blip r:embed="rId3">
              <a:alphaModFix/>
            </a:blip>
            <a:srcRect/>
            <a:stretch/>
          </p:blipFill>
          <p:spPr>
            <a:xfrm>
              <a:off x="248641" y="-1275536"/>
              <a:ext cx="5826938" cy="5826938"/>
            </a:xfrm>
            <a:prstGeom prst="rect">
              <a:avLst/>
            </a:prstGeom>
            <a:noFill/>
            <a:ln>
              <a:noFill/>
            </a:ln>
          </p:spPr>
        </p:pic>
      </p:grpSp>
      <p:sp>
        <p:nvSpPr>
          <p:cNvPr id="239" name="Google Shape;239;g145b745375b_0_261"/>
          <p:cNvSpPr/>
          <p:nvPr/>
        </p:nvSpPr>
        <p:spPr>
          <a:xfrm>
            <a:off x="2464118" y="245482"/>
            <a:ext cx="6338400" cy="584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3800" b="1" i="0" u="none" strike="noStrike" cap="none">
                <a:solidFill>
                  <a:schemeClr val="accent4"/>
                </a:solidFill>
                <a:latin typeface="Calibri"/>
                <a:ea typeface="Calibri"/>
                <a:cs typeface="Calibri"/>
                <a:sym typeface="Calibri"/>
              </a:rPr>
              <a:t>Day 2 Student Survey</a:t>
            </a:r>
            <a:endParaRPr sz="700"/>
          </a:p>
        </p:txBody>
      </p:sp>
      <p:pic>
        <p:nvPicPr>
          <p:cNvPr id="240" name="Google Shape;240;g145b745375b_0_261" title="Classroom Engagement Day 2">
            <a:hlinkClick r:id="rId4"/>
          </p:cNvPr>
          <p:cNvPicPr preferRelativeResize="0"/>
          <p:nvPr/>
        </p:nvPicPr>
        <p:blipFill>
          <a:blip r:embed="rId5">
            <a:alphaModFix/>
          </a:blip>
          <a:stretch>
            <a:fillRect/>
          </a:stretch>
        </p:blipFill>
        <p:spPr>
          <a:xfrm>
            <a:off x="2600650" y="915292"/>
            <a:ext cx="5465700" cy="409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45b745375b_0_344"/>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rmAutofit/>
          </a:bodyPr>
          <a:lstStyle/>
          <a:p>
            <a:pPr marL="0" lvl="0" indent="0" algn="l" rtl="0">
              <a:spcBef>
                <a:spcPts val="0"/>
              </a:spcBef>
              <a:spcAft>
                <a:spcPts val="0"/>
              </a:spcAft>
              <a:buClr>
                <a:schemeClr val="accent4"/>
              </a:buClr>
              <a:buSzPts val="5000"/>
              <a:buFont typeface="Calibri"/>
              <a:buNone/>
            </a:pPr>
            <a:r>
              <a:rPr lang="en-US"/>
              <a:t>Day 2 Student Survey</a:t>
            </a:r>
            <a:endParaRPr/>
          </a:p>
        </p:txBody>
      </p:sp>
      <p:sp>
        <p:nvSpPr>
          <p:cNvPr id="246" name="Google Shape;246;g145b745375b_0_344"/>
          <p:cNvSpPr txBox="1">
            <a:spLocks noGrp="1"/>
          </p:cNvSpPr>
          <p:nvPr>
            <p:ph type="body" idx="1"/>
          </p:nvPr>
        </p:nvSpPr>
        <p:spPr>
          <a:xfrm>
            <a:off x="457201" y="1440064"/>
            <a:ext cx="4770300" cy="3326100"/>
          </a:xfrm>
          <a:prstGeom prst="rect">
            <a:avLst/>
          </a:prstGeom>
          <a:noFill/>
          <a:ln>
            <a:noFill/>
          </a:ln>
        </p:spPr>
        <p:txBody>
          <a:bodyPr spcFirstLastPara="1" wrap="square" lIns="68575" tIns="34275" rIns="68575" bIns="34275" anchor="t" anchorCtr="0">
            <a:normAutofit/>
          </a:bodyPr>
          <a:lstStyle/>
          <a:p>
            <a:pPr marL="279400" lvl="0" indent="-285750" algn="l" rtl="0">
              <a:spcBef>
                <a:spcPts val="0"/>
              </a:spcBef>
              <a:spcAft>
                <a:spcPts val="0"/>
              </a:spcAft>
              <a:buSzPts val="2500"/>
              <a:buChar char="⚫"/>
            </a:pPr>
            <a:r>
              <a:rPr lang="en-US" u="sng">
                <a:solidFill>
                  <a:schemeClr val="hlink"/>
                </a:solidFill>
                <a:hlinkClick r:id="rId3"/>
              </a:rPr>
              <a:t>https://bit.ly/day2-k20lesson</a:t>
            </a:r>
            <a:r>
              <a:rPr lang="en-US"/>
              <a:t> </a:t>
            </a:r>
            <a:endParaRPr/>
          </a:p>
        </p:txBody>
      </p:sp>
      <p:pic>
        <p:nvPicPr>
          <p:cNvPr id="247" name="Google Shape;247;g145b745375b_0_344"/>
          <p:cNvPicPr preferRelativeResize="0">
            <a:picLocks noGrp="1"/>
          </p:cNvPicPr>
          <p:nvPr>
            <p:ph type="body" idx="2"/>
          </p:nvPr>
        </p:nvPicPr>
        <p:blipFill rotWithShape="1">
          <a:blip r:embed="rId4">
            <a:alphaModFix/>
          </a:blip>
          <a:srcRect/>
          <a:stretch/>
        </p:blipFill>
        <p:spPr>
          <a:xfrm>
            <a:off x="5364350" y="2123611"/>
            <a:ext cx="3322500" cy="1958700"/>
          </a:xfrm>
          <a:prstGeom prst="rect">
            <a:avLst/>
          </a:prstGeom>
          <a:noFill/>
          <a:ln>
            <a:noFill/>
          </a:ln>
        </p:spPr>
      </p:pic>
      <p:pic>
        <p:nvPicPr>
          <p:cNvPr id="248" name="Google Shape;248;g145b745375b_0_344"/>
          <p:cNvPicPr preferRelativeResize="0"/>
          <p:nvPr/>
        </p:nvPicPr>
        <p:blipFill rotWithShape="1">
          <a:blip r:embed="rId5">
            <a:alphaModFix/>
          </a:blip>
          <a:srcRect/>
          <a:stretch/>
        </p:blipFill>
        <p:spPr>
          <a:xfrm>
            <a:off x="1325454" y="2202788"/>
            <a:ext cx="2315511" cy="23607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644652" y="1007597"/>
            <a:ext cx="7851648" cy="137160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FFFFFF"/>
              </a:buClr>
              <a:buSzPts val="5000"/>
              <a:buFont typeface="Calibri"/>
              <a:buNone/>
            </a:pPr>
            <a:r>
              <a:rPr lang="en-US" sz="5000">
                <a:solidFill>
                  <a:srgbClr val="FFFFFF"/>
                </a:solidFill>
              </a:rPr>
              <a:t>Loved or Feared? </a:t>
            </a:r>
            <a:endParaRPr/>
          </a:p>
        </p:txBody>
      </p:sp>
      <p:sp>
        <p:nvSpPr>
          <p:cNvPr id="138" name="Google Shape;138;p2"/>
          <p:cNvSpPr txBox="1">
            <a:spLocks noGrp="1"/>
          </p:cNvSpPr>
          <p:nvPr>
            <p:ph type="body" idx="1"/>
          </p:nvPr>
        </p:nvSpPr>
        <p:spPr>
          <a:xfrm>
            <a:off x="644652" y="2400300"/>
            <a:ext cx="7854696" cy="1314450"/>
          </a:xfrm>
          <a:prstGeom prst="rect">
            <a:avLst/>
          </a:prstGeom>
          <a:noFill/>
          <a:ln>
            <a:noFill/>
          </a:ln>
        </p:spPr>
        <p:txBody>
          <a:bodyPr spcFirstLastPara="1" wrap="square" lIns="0" tIns="0" rIns="0" bIns="0" anchor="t" anchorCtr="0">
            <a:normAutofit/>
          </a:bodyPr>
          <a:lstStyle/>
          <a:p>
            <a:pPr marL="0" marR="34289" lvl="0" indent="0" algn="l" rtl="0">
              <a:lnSpc>
                <a:spcPct val="100000"/>
              </a:lnSpc>
              <a:spcBef>
                <a:spcPts val="0"/>
              </a:spcBef>
              <a:spcAft>
                <a:spcPts val="0"/>
              </a:spcAft>
              <a:buClr>
                <a:srgbClr val="FFFFFF"/>
              </a:buClr>
              <a:buSzPts val="2600"/>
              <a:buFont typeface="Calibri"/>
              <a:buNone/>
            </a:pPr>
            <a:r>
              <a:rPr lang="en-US">
                <a:solidFill>
                  <a:srgbClr val="FFFFFF"/>
                </a:solidFill>
              </a:rPr>
              <a:t>The Political Thoughts of Machiavelli </a:t>
            </a: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530351" y="987552"/>
            <a:ext cx="7772401" cy="102184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FFFFFF"/>
              </a:buClr>
              <a:buSzPts val="5000"/>
              <a:buFont typeface="Calibri"/>
              <a:buNone/>
            </a:pPr>
            <a:r>
              <a:rPr lang="en-US" sz="5000">
                <a:solidFill>
                  <a:srgbClr val="FFFFFF"/>
                </a:solidFill>
              </a:rPr>
              <a:t>Essential Question</a:t>
            </a:r>
            <a:endParaRPr/>
          </a:p>
        </p:txBody>
      </p:sp>
      <p:sp>
        <p:nvSpPr>
          <p:cNvPr id="144" name="Google Shape;144;p3"/>
          <p:cNvSpPr txBox="1">
            <a:spLocks noGrp="1"/>
          </p:cNvSpPr>
          <p:nvPr>
            <p:ph type="body" idx="1"/>
          </p:nvPr>
        </p:nvSpPr>
        <p:spPr>
          <a:xfrm>
            <a:off x="530351" y="2028498"/>
            <a:ext cx="7772401" cy="1132285"/>
          </a:xfrm>
          <a:prstGeom prst="rect">
            <a:avLst/>
          </a:prstGeom>
          <a:noFill/>
          <a:ln>
            <a:noFill/>
          </a:ln>
        </p:spPr>
        <p:txBody>
          <a:bodyPr spcFirstLastPara="1" wrap="square" lIns="45700" tIns="45700" rIns="45700" bIns="45700" anchor="t" anchorCtr="0">
            <a:normAutofit/>
          </a:bodyPr>
          <a:lstStyle/>
          <a:p>
            <a:pPr marL="0" lvl="0" indent="55563" algn="l" rtl="0">
              <a:lnSpc>
                <a:spcPct val="100000"/>
              </a:lnSpc>
              <a:spcBef>
                <a:spcPts val="0"/>
              </a:spcBef>
              <a:spcAft>
                <a:spcPts val="0"/>
              </a:spcAft>
              <a:buSzPts val="2600"/>
              <a:buNone/>
            </a:pPr>
            <a:r>
              <a:rPr lang="en-US" sz="2600" b="0" i="0" u="none" strike="noStrike" cap="none">
                <a:solidFill>
                  <a:srgbClr val="FFFFFF"/>
                </a:solidFill>
                <a:latin typeface="Calibri"/>
                <a:ea typeface="Calibri"/>
                <a:cs typeface="Calibri"/>
                <a:sym typeface="Calibri"/>
              </a:rPr>
              <a:t>How should leaders treat people whom they govern?</a:t>
            </a:r>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530351" y="987552"/>
            <a:ext cx="7772401" cy="102184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FFFFFF"/>
              </a:buClr>
              <a:buSzPts val="5000"/>
              <a:buFont typeface="Calibri"/>
              <a:buNone/>
            </a:pPr>
            <a:r>
              <a:rPr lang="en-US"/>
              <a:t>Purpose</a:t>
            </a:r>
            <a:endParaRPr/>
          </a:p>
        </p:txBody>
      </p:sp>
      <p:sp>
        <p:nvSpPr>
          <p:cNvPr id="150" name="Google Shape;150;p4"/>
          <p:cNvSpPr txBox="1">
            <a:spLocks noGrp="1"/>
          </p:cNvSpPr>
          <p:nvPr>
            <p:ph type="body" idx="1"/>
          </p:nvPr>
        </p:nvSpPr>
        <p:spPr>
          <a:xfrm>
            <a:off x="530351" y="2028498"/>
            <a:ext cx="7772401" cy="1132285"/>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a:t>Students will be able to evaluate Machiavelli’s impact on political thought. </a:t>
            </a:r>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Agree or Disagree? </a:t>
            </a:r>
            <a:endParaRPr/>
          </a:p>
        </p:txBody>
      </p:sp>
      <p:sp>
        <p:nvSpPr>
          <p:cNvPr id="156" name="Google Shape;156;p5"/>
          <p:cNvSpPr txBox="1">
            <a:spLocks noGrp="1"/>
          </p:cNvSpPr>
          <p:nvPr>
            <p:ph type="body" idx="1"/>
          </p:nvPr>
        </p:nvSpPr>
        <p:spPr>
          <a:xfrm>
            <a:off x="457199" y="1305059"/>
            <a:ext cx="8352264" cy="3620866"/>
          </a:xfrm>
          <a:prstGeom prst="rect">
            <a:avLst/>
          </a:prstGeom>
          <a:noFill/>
          <a:ln>
            <a:noFill/>
          </a:ln>
        </p:spPr>
        <p:txBody>
          <a:bodyPr spcFirstLastPara="1" wrap="square" lIns="91400" tIns="91400" rIns="91400" bIns="91400" anchor="t" anchorCtr="0">
            <a:normAutofit fontScale="85000" lnSpcReduction="20000"/>
          </a:bodyPr>
          <a:lstStyle/>
          <a:p>
            <a:pPr marL="231775" lvl="0" indent="-231775" algn="l" rtl="0">
              <a:lnSpc>
                <a:spcPct val="100000"/>
              </a:lnSpc>
              <a:spcBef>
                <a:spcPts val="0"/>
              </a:spcBef>
              <a:spcAft>
                <a:spcPts val="0"/>
              </a:spcAft>
              <a:buSzPct val="100000"/>
              <a:buChar char="•"/>
            </a:pPr>
            <a:r>
              <a:rPr lang="en-US"/>
              <a:t>Read each statement and respond on notebook paper how much you agree by writing:</a:t>
            </a:r>
            <a:endParaRPr/>
          </a:p>
          <a:p>
            <a:pPr marL="821546" lvl="2" indent="-320937" algn="l" rtl="0">
              <a:lnSpc>
                <a:spcPct val="100000"/>
              </a:lnSpc>
              <a:spcBef>
                <a:spcPts val="600"/>
              </a:spcBef>
              <a:spcAft>
                <a:spcPts val="0"/>
              </a:spcAft>
              <a:buClr>
                <a:schemeClr val="accent1"/>
              </a:buClr>
              <a:buSzPct val="70000"/>
              <a:buChar char="●"/>
            </a:pPr>
            <a:r>
              <a:rPr lang="en-US">
                <a:solidFill>
                  <a:schemeClr val="dk1"/>
                </a:solidFill>
              </a:rPr>
              <a:t>Strongly Agree</a:t>
            </a:r>
            <a:endParaRPr/>
          </a:p>
          <a:p>
            <a:pPr marL="821546" lvl="2" indent="-320937" algn="l" rtl="0">
              <a:lnSpc>
                <a:spcPct val="100000"/>
              </a:lnSpc>
              <a:spcBef>
                <a:spcPts val="600"/>
              </a:spcBef>
              <a:spcAft>
                <a:spcPts val="0"/>
              </a:spcAft>
              <a:buClr>
                <a:schemeClr val="accent1"/>
              </a:buClr>
              <a:buSzPct val="70000"/>
              <a:buChar char="●"/>
            </a:pPr>
            <a:r>
              <a:rPr lang="en-US">
                <a:solidFill>
                  <a:schemeClr val="dk1"/>
                </a:solidFill>
              </a:rPr>
              <a:t>Agree</a:t>
            </a:r>
            <a:endParaRPr/>
          </a:p>
          <a:p>
            <a:pPr marL="821546" lvl="2" indent="-320937" algn="l" rtl="0">
              <a:lnSpc>
                <a:spcPct val="100000"/>
              </a:lnSpc>
              <a:spcBef>
                <a:spcPts val="600"/>
              </a:spcBef>
              <a:spcAft>
                <a:spcPts val="0"/>
              </a:spcAft>
              <a:buClr>
                <a:schemeClr val="accent1"/>
              </a:buClr>
              <a:buSzPct val="70000"/>
              <a:buChar char="●"/>
            </a:pPr>
            <a:r>
              <a:rPr lang="en-US">
                <a:solidFill>
                  <a:schemeClr val="dk1"/>
                </a:solidFill>
              </a:rPr>
              <a:t>Disagree</a:t>
            </a:r>
            <a:endParaRPr/>
          </a:p>
          <a:p>
            <a:pPr marL="821546" lvl="2" indent="-320937" algn="l" rtl="0">
              <a:lnSpc>
                <a:spcPct val="100000"/>
              </a:lnSpc>
              <a:spcBef>
                <a:spcPts val="600"/>
              </a:spcBef>
              <a:spcAft>
                <a:spcPts val="0"/>
              </a:spcAft>
              <a:buClr>
                <a:schemeClr val="accent1"/>
              </a:buClr>
              <a:buSzPct val="70000"/>
              <a:buChar char="●"/>
            </a:pPr>
            <a:r>
              <a:rPr lang="en-US">
                <a:solidFill>
                  <a:schemeClr val="dk1"/>
                </a:solidFill>
              </a:rPr>
              <a:t>Strongly Disagree </a:t>
            </a:r>
            <a:endParaRPr/>
          </a:p>
          <a:p>
            <a:pPr marL="478678" lvl="0" indent="-478678" algn="l" rtl="0">
              <a:lnSpc>
                <a:spcPct val="100000"/>
              </a:lnSpc>
              <a:spcBef>
                <a:spcPts val="600"/>
              </a:spcBef>
              <a:spcAft>
                <a:spcPts val="0"/>
              </a:spcAft>
              <a:buSzPct val="100000"/>
              <a:buFont typeface="Helvetica Neue"/>
              <a:buAutoNum type="arabicPeriod"/>
            </a:pPr>
            <a:r>
              <a:rPr lang="en-US">
                <a:solidFill>
                  <a:schemeClr val="dk1"/>
                </a:solidFill>
              </a:rPr>
              <a:t>Most people are honest. </a:t>
            </a:r>
            <a:endParaRPr/>
          </a:p>
          <a:p>
            <a:pPr marL="478678" lvl="0" indent="-478678" algn="l" rtl="0">
              <a:lnSpc>
                <a:spcPct val="100000"/>
              </a:lnSpc>
              <a:spcBef>
                <a:spcPts val="600"/>
              </a:spcBef>
              <a:spcAft>
                <a:spcPts val="0"/>
              </a:spcAft>
              <a:buSzPct val="100000"/>
              <a:buFont typeface="Helvetica Neue"/>
              <a:buAutoNum type="arabicPeriod"/>
            </a:pPr>
            <a:r>
              <a:rPr lang="en-US">
                <a:solidFill>
                  <a:schemeClr val="dk1"/>
                </a:solidFill>
              </a:rPr>
              <a:t>To get someone to like you, tell that person what they want to hear. </a:t>
            </a:r>
            <a:endParaRPr/>
          </a:p>
          <a:p>
            <a:pPr marL="478678" lvl="0" indent="-478678" algn="l" rtl="0">
              <a:lnSpc>
                <a:spcPct val="100000"/>
              </a:lnSpc>
              <a:spcBef>
                <a:spcPts val="600"/>
              </a:spcBef>
              <a:spcAft>
                <a:spcPts val="0"/>
              </a:spcAft>
              <a:buSzPct val="100000"/>
              <a:buFont typeface="Helvetica Neue"/>
              <a:buAutoNum type="arabicPeriod"/>
            </a:pPr>
            <a:r>
              <a:rPr lang="en-US">
                <a:solidFill>
                  <a:schemeClr val="dk1"/>
                </a:solidFill>
              </a:rPr>
              <a:t>There are no absolute right or wrongs, right is what works.</a:t>
            </a:r>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How much did you agree with Machiavelli? </a:t>
            </a:r>
            <a:endParaRPr/>
          </a:p>
        </p:txBody>
      </p:sp>
      <p:sp>
        <p:nvSpPr>
          <p:cNvPr id="162" name="Google Shape;162;p6"/>
          <p:cNvSpPr txBox="1">
            <a:spLocks noGrp="1"/>
          </p:cNvSpPr>
          <p:nvPr>
            <p:ph type="body" idx="1"/>
          </p:nvPr>
        </p:nvSpPr>
        <p:spPr>
          <a:xfrm>
            <a:off x="457201" y="1305050"/>
            <a:ext cx="8264100" cy="3621000"/>
          </a:xfrm>
          <a:prstGeom prst="rect">
            <a:avLst/>
          </a:prstGeom>
          <a:noFill/>
          <a:ln>
            <a:noFill/>
          </a:ln>
        </p:spPr>
        <p:txBody>
          <a:bodyPr spcFirstLastPara="1" wrap="square" lIns="91400" tIns="91400" rIns="91400" bIns="91400" anchor="t" anchorCtr="0">
            <a:normAutofit/>
          </a:bodyPr>
          <a:lstStyle/>
          <a:p>
            <a:pPr marL="0" lvl="0" indent="0" algn="l" rtl="0">
              <a:lnSpc>
                <a:spcPct val="90000"/>
              </a:lnSpc>
              <a:spcBef>
                <a:spcPts val="0"/>
              </a:spcBef>
              <a:spcAft>
                <a:spcPts val="0"/>
              </a:spcAft>
              <a:buSzPts val="2000"/>
              <a:buNone/>
            </a:pPr>
            <a:r>
              <a:rPr lang="en-US"/>
              <a:t>Statements Machiavelli would agree with: </a:t>
            </a:r>
            <a:endParaRPr/>
          </a:p>
          <a:p>
            <a:pPr marL="231775" lvl="0" indent="-231775" algn="l" rtl="0">
              <a:lnSpc>
                <a:spcPct val="90000"/>
              </a:lnSpc>
              <a:spcBef>
                <a:spcPts val="400"/>
              </a:spcBef>
              <a:spcAft>
                <a:spcPts val="0"/>
              </a:spcAft>
              <a:buSzPts val="2000"/>
              <a:buChar char="•"/>
            </a:pPr>
            <a:r>
              <a:rPr lang="en-US"/>
              <a:t>To get someone to like you, tell that person what they want to hear. </a:t>
            </a:r>
            <a:endParaRPr/>
          </a:p>
          <a:p>
            <a:pPr marL="231775" lvl="0" indent="-231775" algn="l" rtl="0">
              <a:lnSpc>
                <a:spcPct val="90000"/>
              </a:lnSpc>
              <a:spcBef>
                <a:spcPts val="400"/>
              </a:spcBef>
              <a:spcAft>
                <a:spcPts val="0"/>
              </a:spcAft>
              <a:buSzPts val="2000"/>
              <a:buChar char="•"/>
            </a:pPr>
            <a:r>
              <a:rPr lang="en-US"/>
              <a:t>There are no absolute rights or wrongs, right is what works. </a:t>
            </a:r>
            <a:endParaRPr/>
          </a:p>
          <a:p>
            <a:pPr marL="0" lvl="0" indent="0" algn="l" rtl="0">
              <a:lnSpc>
                <a:spcPct val="90000"/>
              </a:lnSpc>
              <a:spcBef>
                <a:spcPts val="400"/>
              </a:spcBef>
              <a:spcAft>
                <a:spcPts val="0"/>
              </a:spcAft>
              <a:buSzPts val="2600"/>
              <a:buNone/>
            </a:pPr>
            <a:endParaRPr/>
          </a:p>
          <a:p>
            <a:pPr marL="0" lvl="0" indent="0" algn="l" rtl="0">
              <a:lnSpc>
                <a:spcPct val="90000"/>
              </a:lnSpc>
              <a:spcBef>
                <a:spcPts val="400"/>
              </a:spcBef>
              <a:spcAft>
                <a:spcPts val="0"/>
              </a:spcAft>
              <a:buSzPts val="2000"/>
              <a:buNone/>
            </a:pPr>
            <a:r>
              <a:rPr lang="en-US"/>
              <a:t>Statements Machiavelli would not agree with: </a:t>
            </a:r>
            <a:endParaRPr/>
          </a:p>
          <a:p>
            <a:pPr marL="231775" lvl="0" indent="-231775" algn="l" rtl="0">
              <a:lnSpc>
                <a:spcPct val="90000"/>
              </a:lnSpc>
              <a:spcBef>
                <a:spcPts val="400"/>
              </a:spcBef>
              <a:spcAft>
                <a:spcPts val="0"/>
              </a:spcAft>
              <a:buSzPts val="2000"/>
              <a:buChar char="•"/>
            </a:pPr>
            <a:r>
              <a:rPr lang="en-US"/>
              <a:t>Most people are honest. </a:t>
            </a:r>
            <a:endParaRPr/>
          </a:p>
          <a:p>
            <a:pPr marL="231775" lvl="0" indent="0" algn="l" rtl="0">
              <a:lnSpc>
                <a:spcPct val="90000"/>
              </a:lnSpc>
              <a:spcBef>
                <a:spcPts val="40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457200" y="307246"/>
            <a:ext cx="8229600" cy="8572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Political Thought During the Renaissance</a:t>
            </a:r>
            <a:r>
              <a:rPr lang="en-US" sz="3600" b="0" i="0" u="none" strike="noStrike" cap="none">
                <a:solidFill>
                  <a:schemeClr val="accent4"/>
                </a:solidFill>
                <a:latin typeface="Calibri"/>
                <a:ea typeface="Calibri"/>
                <a:cs typeface="Calibri"/>
                <a:sym typeface="Calibri"/>
              </a:rPr>
              <a:t> </a:t>
            </a:r>
            <a:endParaRPr/>
          </a:p>
        </p:txBody>
      </p:sp>
      <p:sp>
        <p:nvSpPr>
          <p:cNvPr id="168" name="Google Shape;168;p7"/>
          <p:cNvSpPr txBox="1">
            <a:spLocks noGrp="1"/>
          </p:cNvSpPr>
          <p:nvPr>
            <p:ph type="body" idx="1"/>
          </p:nvPr>
        </p:nvSpPr>
        <p:spPr>
          <a:xfrm>
            <a:off x="457201" y="1305050"/>
            <a:ext cx="7579800" cy="3621000"/>
          </a:xfrm>
          <a:prstGeom prst="rect">
            <a:avLst/>
          </a:prstGeom>
          <a:noFill/>
          <a:ln>
            <a:noFill/>
          </a:ln>
        </p:spPr>
        <p:txBody>
          <a:bodyPr spcFirstLastPara="1" wrap="square" lIns="91400" tIns="91400" rIns="91400" bIns="91400" anchor="t" anchorCtr="0">
            <a:normAutofit/>
          </a:bodyPr>
          <a:lstStyle/>
          <a:p>
            <a:pPr marL="231775" lvl="0" indent="-231775" algn="l" rtl="0">
              <a:lnSpc>
                <a:spcPct val="100000"/>
              </a:lnSpc>
              <a:spcBef>
                <a:spcPts val="400"/>
              </a:spcBef>
              <a:spcAft>
                <a:spcPts val="0"/>
              </a:spcAft>
              <a:buSzPts val="2000"/>
              <a:buChar char="•"/>
            </a:pPr>
            <a:r>
              <a:rPr lang="en-US"/>
              <a:t>The Renaissance was a period from about 1400 to 1600.</a:t>
            </a:r>
            <a:endParaRPr/>
          </a:p>
          <a:p>
            <a:pPr marL="231775" lvl="0" indent="-219075" algn="l" rtl="0">
              <a:lnSpc>
                <a:spcPct val="100000"/>
              </a:lnSpc>
              <a:spcBef>
                <a:spcPts val="400"/>
              </a:spcBef>
              <a:spcAft>
                <a:spcPts val="0"/>
              </a:spcAft>
              <a:buSzPts val="1800"/>
              <a:buChar char="•"/>
            </a:pPr>
            <a:r>
              <a:rPr lang="en-US"/>
              <a:t>During this time, there was a large number of philosophy, literature, and art created. </a:t>
            </a:r>
            <a:endParaRPr/>
          </a:p>
          <a:p>
            <a:pPr marL="231775" lvl="0" indent="-219075" algn="l" rtl="0">
              <a:lnSpc>
                <a:spcPct val="100000"/>
              </a:lnSpc>
              <a:spcBef>
                <a:spcPts val="400"/>
              </a:spcBef>
              <a:spcAft>
                <a:spcPts val="0"/>
              </a:spcAft>
              <a:buSzPts val="1800"/>
              <a:buChar char="•"/>
            </a:pPr>
            <a:r>
              <a:rPr lang="en-US"/>
              <a:t>Thinkers looked to science and reason to explain the world rather than relying on religion. </a:t>
            </a:r>
            <a:endParaRPr/>
          </a:p>
          <a:p>
            <a:pPr marL="231775" lvl="0" indent="-219075" algn="l" rtl="0">
              <a:lnSpc>
                <a:spcPct val="100000"/>
              </a:lnSpc>
              <a:spcBef>
                <a:spcPts val="400"/>
              </a:spcBef>
              <a:spcAft>
                <a:spcPts val="0"/>
              </a:spcAft>
              <a:buSzPts val="1800"/>
              <a:buChar char="•"/>
            </a:pPr>
            <a:r>
              <a:rPr lang="en-US"/>
              <a:t>Many of these people are still studied today. </a:t>
            </a:r>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427975" y="105678"/>
            <a:ext cx="8229600" cy="8574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Niccolò Machiavelli </a:t>
            </a:r>
            <a:endParaRPr/>
          </a:p>
        </p:txBody>
      </p:sp>
      <p:sp>
        <p:nvSpPr>
          <p:cNvPr id="174" name="Google Shape;174;p8"/>
          <p:cNvSpPr txBox="1">
            <a:spLocks noGrp="1"/>
          </p:cNvSpPr>
          <p:nvPr>
            <p:ph type="body" idx="1"/>
          </p:nvPr>
        </p:nvSpPr>
        <p:spPr>
          <a:xfrm>
            <a:off x="358075" y="1087275"/>
            <a:ext cx="5815800" cy="3719100"/>
          </a:xfrm>
          <a:prstGeom prst="rect">
            <a:avLst/>
          </a:prstGeom>
          <a:noFill/>
          <a:ln>
            <a:noFill/>
          </a:ln>
        </p:spPr>
        <p:txBody>
          <a:bodyPr spcFirstLastPara="1" wrap="square" lIns="45700" tIns="45700" rIns="45700" bIns="45700" anchor="t" anchorCtr="0">
            <a:normAutofit/>
          </a:bodyPr>
          <a:lstStyle/>
          <a:p>
            <a:pPr marL="227139" lvl="0" indent="-214439" algn="l" rtl="0">
              <a:lnSpc>
                <a:spcPct val="90000"/>
              </a:lnSpc>
              <a:spcBef>
                <a:spcPts val="0"/>
              </a:spcBef>
              <a:spcAft>
                <a:spcPts val="0"/>
              </a:spcAft>
              <a:buSzPts val="1600"/>
              <a:buChar char="•"/>
            </a:pPr>
            <a:r>
              <a:rPr lang="en-US" sz="2200"/>
              <a:t>Born in Florence on May 3, 1469 </a:t>
            </a:r>
            <a:endParaRPr sz="2200"/>
          </a:p>
          <a:p>
            <a:pPr marL="227139" lvl="0" indent="-214439" algn="l" rtl="0">
              <a:lnSpc>
                <a:spcPct val="90000"/>
              </a:lnSpc>
              <a:spcBef>
                <a:spcPts val="400"/>
              </a:spcBef>
              <a:spcAft>
                <a:spcPts val="0"/>
              </a:spcAft>
              <a:buSzPts val="1600"/>
              <a:buChar char="•"/>
            </a:pPr>
            <a:r>
              <a:rPr lang="en-US" sz="2200"/>
              <a:t>Served as a diplomat for the Florence government. </a:t>
            </a:r>
            <a:endParaRPr sz="2200"/>
          </a:p>
          <a:p>
            <a:pPr marL="227139" lvl="0" indent="-214439" algn="l" rtl="0">
              <a:lnSpc>
                <a:spcPct val="90000"/>
              </a:lnSpc>
              <a:spcBef>
                <a:spcPts val="400"/>
              </a:spcBef>
              <a:spcAft>
                <a:spcPts val="0"/>
              </a:spcAft>
              <a:buSzPts val="1600"/>
              <a:buChar char="•"/>
            </a:pPr>
            <a:r>
              <a:rPr lang="en-US" sz="2200"/>
              <a:t>Later was exiled when a new family came to power and was briefly put in jail for conspiring against the new family in control of the government</a:t>
            </a:r>
            <a:endParaRPr sz="2200"/>
          </a:p>
          <a:p>
            <a:pPr marL="227139" lvl="0" indent="-214439" algn="l" rtl="0">
              <a:lnSpc>
                <a:spcPct val="90000"/>
              </a:lnSpc>
              <a:spcBef>
                <a:spcPts val="400"/>
              </a:spcBef>
              <a:spcAft>
                <a:spcPts val="0"/>
              </a:spcAft>
              <a:buSzPts val="1600"/>
              <a:buChar char="•"/>
            </a:pPr>
            <a:r>
              <a:rPr lang="en-US" sz="2200"/>
              <a:t>While exiled, wrote his most famous book,     </a:t>
            </a:r>
            <a:r>
              <a:rPr lang="en-US" sz="2200" i="1"/>
              <a:t>The Prince</a:t>
            </a:r>
            <a:r>
              <a:rPr lang="en-US" sz="2200"/>
              <a:t>, as a guidebook for monarchs</a:t>
            </a:r>
            <a:endParaRPr sz="2200"/>
          </a:p>
          <a:p>
            <a:pPr marL="227139" lvl="0" indent="-214439" algn="l" rtl="0">
              <a:lnSpc>
                <a:spcPct val="90000"/>
              </a:lnSpc>
              <a:spcBef>
                <a:spcPts val="400"/>
              </a:spcBef>
              <a:spcAft>
                <a:spcPts val="0"/>
              </a:spcAft>
              <a:buSzPts val="1600"/>
              <a:buChar char="•"/>
            </a:pPr>
            <a:r>
              <a:rPr lang="en-US" sz="2200"/>
              <a:t>Often referred to as the “father of modern political theory”</a:t>
            </a:r>
            <a:endParaRPr sz="2200"/>
          </a:p>
        </p:txBody>
      </p:sp>
      <p:pic>
        <p:nvPicPr>
          <p:cNvPr id="175" name="Google Shape;175;p8" descr="Picture Placeholder 3"/>
          <p:cNvPicPr preferRelativeResize="0"/>
          <p:nvPr/>
        </p:nvPicPr>
        <p:blipFill rotWithShape="1">
          <a:blip r:embed="rId3">
            <a:alphaModFix/>
          </a:blip>
          <a:srcRect/>
          <a:stretch/>
        </p:blipFill>
        <p:spPr>
          <a:xfrm>
            <a:off x="6173872" y="229312"/>
            <a:ext cx="2409005" cy="34482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457200" y="184278"/>
            <a:ext cx="8229600" cy="8574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Analyzing Excerpts from </a:t>
            </a:r>
            <a:r>
              <a:rPr lang="en-US" i="1"/>
              <a:t>The Prince </a:t>
            </a:r>
            <a:endParaRPr i="1"/>
          </a:p>
        </p:txBody>
      </p:sp>
      <p:sp>
        <p:nvSpPr>
          <p:cNvPr id="181" name="Google Shape;181;p9"/>
          <p:cNvSpPr txBox="1">
            <a:spLocks noGrp="1"/>
          </p:cNvSpPr>
          <p:nvPr>
            <p:ph type="body" idx="1"/>
          </p:nvPr>
        </p:nvSpPr>
        <p:spPr>
          <a:xfrm>
            <a:off x="433275" y="1181200"/>
            <a:ext cx="4598700" cy="3585000"/>
          </a:xfrm>
          <a:prstGeom prst="rect">
            <a:avLst/>
          </a:prstGeom>
          <a:noFill/>
          <a:ln>
            <a:noFill/>
          </a:ln>
        </p:spPr>
        <p:txBody>
          <a:bodyPr spcFirstLastPara="1" wrap="square" lIns="45700" tIns="45700" rIns="45700" bIns="45700" anchor="t" anchorCtr="0">
            <a:normAutofit/>
          </a:bodyPr>
          <a:lstStyle/>
          <a:p>
            <a:pPr marL="231775" lvl="0" indent="-231775" algn="l" rtl="0">
              <a:lnSpc>
                <a:spcPct val="90000"/>
              </a:lnSpc>
              <a:spcBef>
                <a:spcPts val="0"/>
              </a:spcBef>
              <a:spcAft>
                <a:spcPts val="0"/>
              </a:spcAft>
              <a:buSzPts val="2200"/>
              <a:buChar char="•"/>
            </a:pPr>
            <a:r>
              <a:rPr lang="en-US"/>
              <a:t>Read the three excerpts from Machiavelli’s book </a:t>
            </a:r>
            <a:r>
              <a:rPr lang="en-US" i="1"/>
              <a:t>The Prince</a:t>
            </a:r>
            <a:r>
              <a:rPr lang="en-US"/>
              <a:t>.</a:t>
            </a:r>
            <a:endParaRPr/>
          </a:p>
          <a:p>
            <a:pPr marL="231775" lvl="0" indent="-231775" algn="l" rtl="0">
              <a:lnSpc>
                <a:spcPct val="90000"/>
              </a:lnSpc>
              <a:spcBef>
                <a:spcPts val="500"/>
              </a:spcBef>
              <a:spcAft>
                <a:spcPts val="0"/>
              </a:spcAft>
              <a:buSzPts val="2200"/>
              <a:buChar char="•"/>
            </a:pPr>
            <a:r>
              <a:rPr lang="en-US"/>
              <a:t>Highlight any phrases that discuss how Machiavelli thought leaders should behave. </a:t>
            </a:r>
            <a:endParaRPr/>
          </a:p>
          <a:p>
            <a:pPr marL="231775" lvl="0" indent="-231775" algn="l" rtl="0">
              <a:lnSpc>
                <a:spcPct val="90000"/>
              </a:lnSpc>
              <a:spcBef>
                <a:spcPts val="500"/>
              </a:spcBef>
              <a:spcAft>
                <a:spcPts val="0"/>
              </a:spcAft>
              <a:buSzPts val="2200"/>
              <a:buChar char="•"/>
            </a:pPr>
            <a:r>
              <a:rPr lang="en-US"/>
              <a:t>In the margins, explain the reason for highlighting each statement.</a:t>
            </a:r>
            <a:r>
              <a:rPr lang="en-US" sz="1100">
                <a:solidFill>
                  <a:schemeClr val="dk1"/>
                </a:solidFill>
                <a:latin typeface="Arial"/>
                <a:ea typeface="Arial"/>
                <a:cs typeface="Arial"/>
                <a:sym typeface="Arial"/>
              </a:rPr>
              <a:t> </a:t>
            </a:r>
            <a:endParaRPr/>
          </a:p>
        </p:txBody>
      </p:sp>
      <p:pic>
        <p:nvPicPr>
          <p:cNvPr id="182" name="Google Shape;182;p9" descr="Picture Placeholder 6"/>
          <p:cNvPicPr preferRelativeResize="0"/>
          <p:nvPr/>
        </p:nvPicPr>
        <p:blipFill rotWithShape="1">
          <a:blip r:embed="rId3">
            <a:alphaModFix/>
          </a:blip>
          <a:srcRect b="33616"/>
          <a:stretch/>
        </p:blipFill>
        <p:spPr>
          <a:xfrm>
            <a:off x="5425527" y="1359787"/>
            <a:ext cx="3097198" cy="26444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theme">
      <a:dk1>
        <a:srgbClr val="000000"/>
      </a:dk1>
      <a:lt1>
        <a:srgbClr val="FFFFFF"/>
      </a:lt1>
      <a:dk2>
        <a:srgbClr val="A7A7A7"/>
      </a:dk2>
      <a:lt2>
        <a:srgbClr val="535353"/>
      </a:lt2>
      <a:accent1>
        <a:srgbClr val="DCBA25"/>
      </a:accent1>
      <a:accent2>
        <a:srgbClr val="3E5C61"/>
      </a:accent2>
      <a:accent3>
        <a:srgbClr val="999967"/>
      </a:accent3>
      <a:accent4>
        <a:srgbClr val="991B1E"/>
      </a:accent4>
      <a:accent5>
        <a:srgbClr val="C1C1C1"/>
      </a:accent5>
      <a:accent6>
        <a:srgbClr val="7D161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PD">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theme">
      <a:dk1>
        <a:srgbClr val="000000"/>
      </a:dk1>
      <a:lt1>
        <a:srgbClr val="FFFFFF"/>
      </a:lt1>
      <a:dk2>
        <a:srgbClr val="A7A7A7"/>
      </a:dk2>
      <a:lt2>
        <a:srgbClr val="535353"/>
      </a:lt2>
      <a:accent1>
        <a:srgbClr val="DCBA25"/>
      </a:accent1>
      <a:accent2>
        <a:srgbClr val="3E5C61"/>
      </a:accent2>
      <a:accent3>
        <a:srgbClr val="999967"/>
      </a:accent3>
      <a:accent4>
        <a:srgbClr val="991B1E"/>
      </a:accent4>
      <a:accent5>
        <a:srgbClr val="C1C1C1"/>
      </a:accent5>
      <a:accent6>
        <a:srgbClr val="7D161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625</Words>
  <Application>Microsoft Office PowerPoint</Application>
  <PresentationFormat>On-screen Show (16:9)</PresentationFormat>
  <Paragraphs>67</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Georgia</vt:lpstr>
      <vt:lpstr>Helvetica Neue</vt:lpstr>
      <vt:lpstr>Arial</vt:lpstr>
      <vt:lpstr>Roboto</vt:lpstr>
      <vt:lpstr>Constantia</vt:lpstr>
      <vt:lpstr>Noto Sans Symbols</vt:lpstr>
      <vt:lpstr>LEARN theme</vt:lpstr>
      <vt:lpstr>K20 PD</vt:lpstr>
      <vt:lpstr>PowerPoint Presentation</vt:lpstr>
      <vt:lpstr>Loved or Feared? </vt:lpstr>
      <vt:lpstr>Essential Question</vt:lpstr>
      <vt:lpstr>Purpose</vt:lpstr>
      <vt:lpstr>Agree or Disagree? </vt:lpstr>
      <vt:lpstr>How much did you agree with Machiavelli? </vt:lpstr>
      <vt:lpstr>Political Thought During the Renaissance </vt:lpstr>
      <vt:lpstr>Niccolò Machiavelli </vt:lpstr>
      <vt:lpstr>Analyzing Excerpts from The Prince </vt:lpstr>
      <vt:lpstr>PowerPoint Presentation</vt:lpstr>
      <vt:lpstr>Day 1 Student Survey</vt:lpstr>
      <vt:lpstr>3-2-1</vt:lpstr>
      <vt:lpstr>What “Machiavellian” Really Means </vt:lpstr>
      <vt:lpstr>Loved or Feared? </vt:lpstr>
      <vt:lpstr>Leaders Today…</vt:lpstr>
      <vt:lpstr>Machiavelli’s Legacy </vt:lpstr>
      <vt:lpstr>PowerPoint Presentation</vt:lpstr>
      <vt:lpstr>Day 2 Student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Halstied, Laura E.</dc:creator>
  <cp:lastModifiedBy>Halstied, Laura E.</cp:lastModifiedBy>
  <cp:revision>2</cp:revision>
  <dcterms:modified xsi:type="dcterms:W3CDTF">2022-08-18T19:29:43Z</dcterms:modified>
</cp:coreProperties>
</file>