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8" r:id="rId5"/>
    <p:sldId id="266" r:id="rId6"/>
    <p:sldId id="268" r:id="rId7"/>
    <p:sldId id="272" r:id="rId8"/>
    <p:sldId id="277" r:id="rId9"/>
    <p:sldId id="260" r:id="rId10"/>
    <p:sldId id="261" r:id="rId11"/>
    <p:sldId id="262" r:id="rId12"/>
    <p:sldId id="283" r:id="rId13"/>
    <p:sldId id="289" r:id="rId14"/>
    <p:sldId id="263" r:id="rId15"/>
    <p:sldId id="264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8" r:id="rId24"/>
    <p:sldId id="287" r:id="rId2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Oswald" panose="00000500000000000000" pitchFamily="2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T3WHqmGUrvh9dX6KT6H7Cd7i9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4E8F0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B5976-34A1-4E38-8CF9-B96EB37B9098}" v="3" dt="2025-02-14T20:19:13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8"/>
    <p:restoredTop sz="94612"/>
  </p:normalViewPr>
  <p:slideViewPr>
    <p:cSldViewPr snapToGrid="0">
      <p:cViewPr varScale="1">
        <p:scale>
          <a:sx n="92" d="100"/>
          <a:sy n="92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A6DB5976-34A1-4E38-8CF9-B96EB37B9098}"/>
    <pc:docChg chg="modSld">
      <pc:chgData name="Bracken, Pam" userId="f3aa402d-8a3c-4841-b939-af5e5b41e404" providerId="ADAL" clId="{A6DB5976-34A1-4E38-8CF9-B96EB37B9098}" dt="2025-02-14T20:39:38.827" v="140" actId="2711"/>
      <pc:docMkLst>
        <pc:docMk/>
      </pc:docMkLst>
      <pc:sldChg chg="modSp mod">
        <pc:chgData name="Bracken, Pam" userId="f3aa402d-8a3c-4841-b939-af5e5b41e404" providerId="ADAL" clId="{A6DB5976-34A1-4E38-8CF9-B96EB37B9098}" dt="2025-02-14T20:15:51.872" v="91" actId="20577"/>
        <pc:sldMkLst>
          <pc:docMk/>
          <pc:sldMk cId="2884862062" sldId="260"/>
        </pc:sldMkLst>
        <pc:spChg chg="mod">
          <ac:chgData name="Bracken, Pam" userId="f3aa402d-8a3c-4841-b939-af5e5b41e404" providerId="ADAL" clId="{A6DB5976-34A1-4E38-8CF9-B96EB37B9098}" dt="2025-02-14T20:15:51.872" v="91" actId="20577"/>
          <ac:spMkLst>
            <pc:docMk/>
            <pc:sldMk cId="2884862062" sldId="260"/>
            <ac:spMk id="3" creationId="{6A1546CD-1716-FE8B-F283-DBB168E22A71}"/>
          </ac:spMkLst>
        </pc:spChg>
      </pc:sldChg>
      <pc:sldChg chg="modSp mod">
        <pc:chgData name="Bracken, Pam" userId="f3aa402d-8a3c-4841-b939-af5e5b41e404" providerId="ADAL" clId="{A6DB5976-34A1-4E38-8CF9-B96EB37B9098}" dt="2025-02-14T20:16:07.230" v="92" actId="20577"/>
        <pc:sldMkLst>
          <pc:docMk/>
          <pc:sldMk cId="2956624173" sldId="261"/>
        </pc:sldMkLst>
        <pc:spChg chg="mod">
          <ac:chgData name="Bracken, Pam" userId="f3aa402d-8a3c-4841-b939-af5e5b41e404" providerId="ADAL" clId="{A6DB5976-34A1-4E38-8CF9-B96EB37B9098}" dt="2025-02-14T20:16:07.230" v="92" actId="20577"/>
          <ac:spMkLst>
            <pc:docMk/>
            <pc:sldMk cId="2956624173" sldId="261"/>
            <ac:spMk id="3" creationId="{150C4BF4-80CE-61C1-0B46-5C45A36683A0}"/>
          </ac:spMkLst>
        </pc:spChg>
      </pc:sldChg>
      <pc:sldChg chg="modSp mod">
        <pc:chgData name="Bracken, Pam" userId="f3aa402d-8a3c-4841-b939-af5e5b41e404" providerId="ADAL" clId="{A6DB5976-34A1-4E38-8CF9-B96EB37B9098}" dt="2025-02-14T20:12:11.186" v="31" actId="20577"/>
        <pc:sldMkLst>
          <pc:docMk/>
          <pc:sldMk cId="0" sldId="266"/>
        </pc:sldMkLst>
        <pc:spChg chg="mod">
          <ac:chgData name="Bracken, Pam" userId="f3aa402d-8a3c-4841-b939-af5e5b41e404" providerId="ADAL" clId="{A6DB5976-34A1-4E38-8CF9-B96EB37B9098}" dt="2025-02-14T20:11:28.703" v="3" actId="2711"/>
          <ac:spMkLst>
            <pc:docMk/>
            <pc:sldMk cId="0" sldId="266"/>
            <ac:spMk id="64" creationId="{00000000-0000-0000-0000-000000000000}"/>
          </ac:spMkLst>
        </pc:spChg>
        <pc:spChg chg="mod">
          <ac:chgData name="Bracken, Pam" userId="f3aa402d-8a3c-4841-b939-af5e5b41e404" providerId="ADAL" clId="{A6DB5976-34A1-4E38-8CF9-B96EB37B9098}" dt="2025-02-14T20:12:11.186" v="31" actId="20577"/>
          <ac:spMkLst>
            <pc:docMk/>
            <pc:sldMk cId="0" sldId="266"/>
            <ac:spMk id="65" creationId="{00000000-0000-0000-0000-000000000000}"/>
          </ac:spMkLst>
        </pc:spChg>
      </pc:sldChg>
      <pc:sldChg chg="modSp mod">
        <pc:chgData name="Bracken, Pam" userId="f3aa402d-8a3c-4841-b939-af5e5b41e404" providerId="ADAL" clId="{A6DB5976-34A1-4E38-8CF9-B96EB37B9098}" dt="2025-02-14T20:13:07.047" v="55" actId="20577"/>
        <pc:sldMkLst>
          <pc:docMk/>
          <pc:sldMk cId="0" sldId="268"/>
        </pc:sldMkLst>
        <pc:spChg chg="mod">
          <ac:chgData name="Bracken, Pam" userId="f3aa402d-8a3c-4841-b939-af5e5b41e404" providerId="ADAL" clId="{A6DB5976-34A1-4E38-8CF9-B96EB37B9098}" dt="2025-02-14T20:12:26.633" v="32" actId="2711"/>
          <ac:spMkLst>
            <pc:docMk/>
            <pc:sldMk cId="0" sldId="268"/>
            <ac:spMk id="77" creationId="{00000000-0000-0000-0000-000000000000}"/>
          </ac:spMkLst>
        </pc:spChg>
        <pc:spChg chg="mod">
          <ac:chgData name="Bracken, Pam" userId="f3aa402d-8a3c-4841-b939-af5e5b41e404" providerId="ADAL" clId="{A6DB5976-34A1-4E38-8CF9-B96EB37B9098}" dt="2025-02-14T20:13:07.047" v="55" actId="20577"/>
          <ac:spMkLst>
            <pc:docMk/>
            <pc:sldMk cId="0" sldId="268"/>
            <ac:spMk id="78" creationId="{00000000-0000-0000-0000-000000000000}"/>
          </ac:spMkLst>
        </pc:spChg>
      </pc:sldChg>
      <pc:sldChg chg="modSp mod">
        <pc:chgData name="Bracken, Pam" userId="f3aa402d-8a3c-4841-b939-af5e5b41e404" providerId="ADAL" clId="{A6DB5976-34A1-4E38-8CF9-B96EB37B9098}" dt="2025-02-14T20:13:58.787" v="61" actId="1076"/>
        <pc:sldMkLst>
          <pc:docMk/>
          <pc:sldMk cId="0" sldId="272"/>
        </pc:sldMkLst>
        <pc:spChg chg="mod">
          <ac:chgData name="Bracken, Pam" userId="f3aa402d-8a3c-4841-b939-af5e5b41e404" providerId="ADAL" clId="{A6DB5976-34A1-4E38-8CF9-B96EB37B9098}" dt="2025-02-14T20:13:58.787" v="61" actId="1076"/>
          <ac:spMkLst>
            <pc:docMk/>
            <pc:sldMk cId="0" sldId="272"/>
            <ac:spMk id="103" creationId="{00000000-0000-0000-0000-000000000000}"/>
          </ac:spMkLst>
        </pc:spChg>
        <pc:spChg chg="mod">
          <ac:chgData name="Bracken, Pam" userId="f3aa402d-8a3c-4841-b939-af5e5b41e404" providerId="ADAL" clId="{A6DB5976-34A1-4E38-8CF9-B96EB37B9098}" dt="2025-02-14T20:13:42.480" v="60" actId="2711"/>
          <ac:spMkLst>
            <pc:docMk/>
            <pc:sldMk cId="0" sldId="272"/>
            <ac:spMk id="104" creationId="{00000000-0000-0000-0000-000000000000}"/>
          </ac:spMkLst>
        </pc:spChg>
      </pc:sldChg>
      <pc:sldChg chg="modSp mod">
        <pc:chgData name="Bracken, Pam" userId="f3aa402d-8a3c-4841-b939-af5e5b41e404" providerId="ADAL" clId="{A6DB5976-34A1-4E38-8CF9-B96EB37B9098}" dt="2025-02-14T20:14:48.854" v="88" actId="20577"/>
        <pc:sldMkLst>
          <pc:docMk/>
          <pc:sldMk cId="1041408961" sldId="277"/>
        </pc:sldMkLst>
        <pc:spChg chg="mod">
          <ac:chgData name="Bracken, Pam" userId="f3aa402d-8a3c-4841-b939-af5e5b41e404" providerId="ADAL" clId="{A6DB5976-34A1-4E38-8CF9-B96EB37B9098}" dt="2025-02-14T20:14:48.854" v="88" actId="20577"/>
          <ac:spMkLst>
            <pc:docMk/>
            <pc:sldMk cId="1041408961" sldId="277"/>
            <ac:spMk id="104" creationId="{00000000-0000-0000-0000-000000000000}"/>
          </ac:spMkLst>
        </pc:spChg>
      </pc:sldChg>
      <pc:sldChg chg="modSp mod">
        <pc:chgData name="Bracken, Pam" userId="f3aa402d-8a3c-4841-b939-af5e5b41e404" providerId="ADAL" clId="{A6DB5976-34A1-4E38-8CF9-B96EB37B9098}" dt="2025-02-14T20:11:13.871" v="2" actId="20577"/>
        <pc:sldMkLst>
          <pc:docMk/>
          <pc:sldMk cId="0" sldId="278"/>
        </pc:sldMkLst>
        <pc:spChg chg="mod">
          <ac:chgData name="Bracken, Pam" userId="f3aa402d-8a3c-4841-b939-af5e5b41e404" providerId="ADAL" clId="{A6DB5976-34A1-4E38-8CF9-B96EB37B9098}" dt="2025-02-14T20:11:13.871" v="2" actId="20577"/>
          <ac:spMkLst>
            <pc:docMk/>
            <pc:sldMk cId="0" sldId="278"/>
            <ac:spMk id="98" creationId="{00000000-0000-0000-0000-000000000000}"/>
          </ac:spMkLst>
        </pc:spChg>
      </pc:sldChg>
      <pc:sldChg chg="modSp mod">
        <pc:chgData name="Bracken, Pam" userId="f3aa402d-8a3c-4841-b939-af5e5b41e404" providerId="ADAL" clId="{A6DB5976-34A1-4E38-8CF9-B96EB37B9098}" dt="2025-02-14T20:19:13.852" v="100" actId="2711"/>
        <pc:sldMkLst>
          <pc:docMk/>
          <pc:sldMk cId="1962385290" sldId="280"/>
        </pc:sldMkLst>
        <pc:spChg chg="mod">
          <ac:chgData name="Bracken, Pam" userId="f3aa402d-8a3c-4841-b939-af5e5b41e404" providerId="ADAL" clId="{A6DB5976-34A1-4E38-8CF9-B96EB37B9098}" dt="2025-02-14T20:18:33.081" v="97" actId="1076"/>
          <ac:spMkLst>
            <pc:docMk/>
            <pc:sldMk cId="1962385290" sldId="280"/>
            <ac:spMk id="2" creationId="{36BD27E2-9F40-7507-F1AC-EF9631F5FC79}"/>
          </ac:spMkLst>
        </pc:spChg>
        <pc:spChg chg="mod">
          <ac:chgData name="Bracken, Pam" userId="f3aa402d-8a3c-4841-b939-af5e5b41e404" providerId="ADAL" clId="{A6DB5976-34A1-4E38-8CF9-B96EB37B9098}" dt="2025-02-14T20:18:46.606" v="98" actId="2711"/>
          <ac:spMkLst>
            <pc:docMk/>
            <pc:sldMk cId="1962385290" sldId="280"/>
            <ac:spMk id="4" creationId="{33DA7E26-BF13-5EE1-BD70-A89D565EF4DA}"/>
          </ac:spMkLst>
        </pc:spChg>
        <pc:spChg chg="mod">
          <ac:chgData name="Bracken, Pam" userId="f3aa402d-8a3c-4841-b939-af5e5b41e404" providerId="ADAL" clId="{A6DB5976-34A1-4E38-8CF9-B96EB37B9098}" dt="2025-02-14T20:19:02.425" v="99" actId="2711"/>
          <ac:spMkLst>
            <pc:docMk/>
            <pc:sldMk cId="1962385290" sldId="280"/>
            <ac:spMk id="5" creationId="{7E3769CF-F723-6C47-B6A7-4DF46E08AB3C}"/>
          </ac:spMkLst>
        </pc:spChg>
        <pc:spChg chg="mod">
          <ac:chgData name="Bracken, Pam" userId="f3aa402d-8a3c-4841-b939-af5e5b41e404" providerId="ADAL" clId="{A6DB5976-34A1-4E38-8CF9-B96EB37B9098}" dt="2025-02-14T20:19:13.852" v="100" actId="2711"/>
          <ac:spMkLst>
            <pc:docMk/>
            <pc:sldMk cId="1962385290" sldId="280"/>
            <ac:spMk id="6" creationId="{4AC6F7FF-FFDF-93A5-305D-097A959753F6}"/>
          </ac:spMkLst>
        </pc:spChg>
      </pc:sldChg>
      <pc:sldChg chg="modSp mod">
        <pc:chgData name="Bracken, Pam" userId="f3aa402d-8a3c-4841-b939-af5e5b41e404" providerId="ADAL" clId="{A6DB5976-34A1-4E38-8CF9-B96EB37B9098}" dt="2025-02-14T20:20:54.694" v="109" actId="20577"/>
        <pc:sldMkLst>
          <pc:docMk/>
          <pc:sldMk cId="1279376990" sldId="282"/>
        </pc:sldMkLst>
        <pc:spChg chg="mod">
          <ac:chgData name="Bracken, Pam" userId="f3aa402d-8a3c-4841-b939-af5e5b41e404" providerId="ADAL" clId="{A6DB5976-34A1-4E38-8CF9-B96EB37B9098}" dt="2025-02-14T20:19:55.480" v="101" actId="1076"/>
          <ac:spMkLst>
            <pc:docMk/>
            <pc:sldMk cId="1279376990" sldId="282"/>
            <ac:spMk id="2" creationId="{A0166199-74CF-DD11-9B5D-05DD64223DAA}"/>
          </ac:spMkLst>
        </pc:spChg>
        <pc:spChg chg="mod">
          <ac:chgData name="Bracken, Pam" userId="f3aa402d-8a3c-4841-b939-af5e5b41e404" providerId="ADAL" clId="{A6DB5976-34A1-4E38-8CF9-B96EB37B9098}" dt="2025-02-14T20:20:54.694" v="109" actId="20577"/>
          <ac:spMkLst>
            <pc:docMk/>
            <pc:sldMk cId="1279376990" sldId="282"/>
            <ac:spMk id="3" creationId="{9D06DE1B-FEC2-53E5-91F0-44D14EBFE417}"/>
          </ac:spMkLst>
        </pc:spChg>
      </pc:sldChg>
      <pc:sldChg chg="modSp mod">
        <pc:chgData name="Bracken, Pam" userId="f3aa402d-8a3c-4841-b939-af5e5b41e404" providerId="ADAL" clId="{A6DB5976-34A1-4E38-8CF9-B96EB37B9098}" dt="2025-02-14T20:17:40.172" v="96" actId="20577"/>
        <pc:sldMkLst>
          <pc:docMk/>
          <pc:sldMk cId="1638438921" sldId="283"/>
        </pc:sldMkLst>
        <pc:spChg chg="mod">
          <ac:chgData name="Bracken, Pam" userId="f3aa402d-8a3c-4841-b939-af5e5b41e404" providerId="ADAL" clId="{A6DB5976-34A1-4E38-8CF9-B96EB37B9098}" dt="2025-02-14T20:16:27.770" v="93" actId="1076"/>
          <ac:spMkLst>
            <pc:docMk/>
            <pc:sldMk cId="1638438921" sldId="283"/>
            <ac:spMk id="2" creationId="{6A82B3EF-E20B-2072-58AA-8B0D0E9423A6}"/>
          </ac:spMkLst>
        </pc:spChg>
        <pc:spChg chg="mod">
          <ac:chgData name="Bracken, Pam" userId="f3aa402d-8a3c-4841-b939-af5e5b41e404" providerId="ADAL" clId="{A6DB5976-34A1-4E38-8CF9-B96EB37B9098}" dt="2025-02-14T20:17:40.172" v="96" actId="20577"/>
          <ac:spMkLst>
            <pc:docMk/>
            <pc:sldMk cId="1638438921" sldId="283"/>
            <ac:spMk id="3" creationId="{9E555F07-80A2-87E9-A3B4-74144727F797}"/>
          </ac:spMkLst>
        </pc:spChg>
      </pc:sldChg>
      <pc:sldChg chg="modSp mod">
        <pc:chgData name="Bracken, Pam" userId="f3aa402d-8a3c-4841-b939-af5e5b41e404" providerId="ADAL" clId="{A6DB5976-34A1-4E38-8CF9-B96EB37B9098}" dt="2025-02-14T20:22:43.523" v="134" actId="20577"/>
        <pc:sldMkLst>
          <pc:docMk/>
          <pc:sldMk cId="1316386351" sldId="285"/>
        </pc:sldMkLst>
        <pc:spChg chg="mod">
          <ac:chgData name="Bracken, Pam" userId="f3aa402d-8a3c-4841-b939-af5e5b41e404" providerId="ADAL" clId="{A6DB5976-34A1-4E38-8CF9-B96EB37B9098}" dt="2025-02-14T20:22:43.523" v="134" actId="20577"/>
          <ac:spMkLst>
            <pc:docMk/>
            <pc:sldMk cId="1316386351" sldId="285"/>
            <ac:spMk id="3" creationId="{B4BE616F-4BB7-6467-741F-4CDAD9A1BD06}"/>
          </ac:spMkLst>
        </pc:spChg>
      </pc:sldChg>
      <pc:sldChg chg="modSp mod">
        <pc:chgData name="Bracken, Pam" userId="f3aa402d-8a3c-4841-b939-af5e5b41e404" providerId="ADAL" clId="{A6DB5976-34A1-4E38-8CF9-B96EB37B9098}" dt="2025-02-14T20:39:38.827" v="140" actId="2711"/>
        <pc:sldMkLst>
          <pc:docMk/>
          <pc:sldMk cId="3614029802" sldId="286"/>
        </pc:sldMkLst>
        <pc:spChg chg="mod">
          <ac:chgData name="Bracken, Pam" userId="f3aa402d-8a3c-4841-b939-af5e5b41e404" providerId="ADAL" clId="{A6DB5976-34A1-4E38-8CF9-B96EB37B9098}" dt="2025-02-14T20:39:38.827" v="140" actId="2711"/>
          <ac:spMkLst>
            <pc:docMk/>
            <pc:sldMk cId="3614029802" sldId="286"/>
            <ac:spMk id="2" creationId="{7FC8BA2D-8458-8760-3F84-77B305D2D14E}"/>
          </ac:spMkLst>
        </pc:spChg>
      </pc:sldChg>
      <pc:sldChg chg="modSp mod">
        <pc:chgData name="Bracken, Pam" userId="f3aa402d-8a3c-4841-b939-af5e5b41e404" providerId="ADAL" clId="{A6DB5976-34A1-4E38-8CF9-B96EB37B9098}" dt="2025-02-14T20:23:45.446" v="139" actId="20577"/>
        <pc:sldMkLst>
          <pc:docMk/>
          <pc:sldMk cId="1496692902" sldId="287"/>
        </pc:sldMkLst>
        <pc:spChg chg="mod">
          <ac:chgData name="Bracken, Pam" userId="f3aa402d-8a3c-4841-b939-af5e5b41e404" providerId="ADAL" clId="{A6DB5976-34A1-4E38-8CF9-B96EB37B9098}" dt="2025-02-14T20:23:45.446" v="139" actId="20577"/>
          <ac:spMkLst>
            <pc:docMk/>
            <pc:sldMk cId="1496692902" sldId="287"/>
            <ac:spMk id="2" creationId="{0C69A60C-0D73-DAA0-623F-E38613A38270}"/>
          </ac:spMkLst>
        </pc:spChg>
        <pc:spChg chg="mod">
          <ac:chgData name="Bracken, Pam" userId="f3aa402d-8a3c-4841-b939-af5e5b41e404" providerId="ADAL" clId="{A6DB5976-34A1-4E38-8CF9-B96EB37B9098}" dt="2025-02-14T20:23:39.220" v="138" actId="20577"/>
          <ac:spMkLst>
            <pc:docMk/>
            <pc:sldMk cId="1496692902" sldId="287"/>
            <ac:spMk id="3" creationId="{66AEF1D9-DEFD-1313-C3C5-5B9C470EC166}"/>
          </ac:spMkLst>
        </pc:spChg>
      </pc:sldChg>
      <pc:sldChg chg="modSp mod">
        <pc:chgData name="Bracken, Pam" userId="f3aa402d-8a3c-4841-b939-af5e5b41e404" providerId="ADAL" clId="{A6DB5976-34A1-4E38-8CF9-B96EB37B9098}" dt="2025-02-14T20:23:24.941" v="137" actId="20577"/>
        <pc:sldMkLst>
          <pc:docMk/>
          <pc:sldMk cId="2332377201" sldId="288"/>
        </pc:sldMkLst>
        <pc:spChg chg="mod">
          <ac:chgData name="Bracken, Pam" userId="f3aa402d-8a3c-4841-b939-af5e5b41e404" providerId="ADAL" clId="{A6DB5976-34A1-4E38-8CF9-B96EB37B9098}" dt="2025-02-14T20:23:24.941" v="137" actId="20577"/>
          <ac:spMkLst>
            <pc:docMk/>
            <pc:sldMk cId="2332377201" sldId="288"/>
            <ac:spMk id="3" creationId="{6A1546CD-1716-FE8B-F283-DBB168E22A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only materials students may use. This helps set  the parameters for the project. </a:t>
            </a:r>
          </a:p>
        </p:txBody>
      </p:sp>
    </p:spTree>
    <p:extLst>
      <p:ext uri="{BB962C8B-B14F-4D97-AF65-F5344CB8AC3E}">
        <p14:creationId xmlns:p14="http://schemas.microsoft.com/office/powerpoint/2010/main" val="59768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/fxJWin195kU?si=MavrE9AkvQIdtRJA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1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add the QR code for the </a:t>
            </a:r>
            <a:r>
              <a:rPr lang="en-US" dirty="0" err="1"/>
              <a:t>Mentimeter</a:t>
            </a:r>
            <a:r>
              <a:rPr lang="en-US" dirty="0"/>
              <a:t> to this slide if you want them to scan to get to the site. </a:t>
            </a:r>
          </a:p>
        </p:txBody>
      </p:sp>
    </p:spTree>
    <p:extLst>
      <p:ext uri="{BB962C8B-B14F-4D97-AF65-F5344CB8AC3E}">
        <p14:creationId xmlns:p14="http://schemas.microsoft.com/office/powerpoint/2010/main" val="388851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9257af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9257af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656a16be2fcb4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656a16be2fcb4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Never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656a16be2fcb4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656a16be2fcb4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56a16be2fcb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656a16be2fcb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656a16be2fcb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656a16be2fcb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37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add the QR code for the </a:t>
            </a:r>
            <a:r>
              <a:rPr lang="en-US" dirty="0" err="1"/>
              <a:t>Mentimeter</a:t>
            </a:r>
            <a:r>
              <a:rPr lang="en-US" dirty="0"/>
              <a:t> to this slide if you want them to scan to get to the site. </a:t>
            </a:r>
          </a:p>
        </p:txBody>
      </p:sp>
    </p:spTree>
    <p:extLst>
      <p:ext uri="{BB962C8B-B14F-4D97-AF65-F5344CB8AC3E}">
        <p14:creationId xmlns:p14="http://schemas.microsoft.com/office/powerpoint/2010/main" val="39816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2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3zT2IxZQaw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xGM6oVHqFc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xJWin195kU?feature=oembed" TargetMode="Externa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039C-FD86-9772-7380-A4AC3AEF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396"/>
            <a:ext cx="8229600" cy="857250"/>
          </a:xfrm>
        </p:spPr>
        <p:txBody>
          <a:bodyPr/>
          <a:lstStyle/>
          <a:p>
            <a:r>
              <a:rPr lang="en-US" dirty="0"/>
              <a:t>Materials: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C4BF4-80CE-61C1-0B46-5C45A366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2016" y="1319088"/>
            <a:ext cx="4267201" cy="3291840"/>
          </a:xfrm>
        </p:spPr>
        <p:txBody>
          <a:bodyPr/>
          <a:lstStyle/>
          <a:p>
            <a:r>
              <a:rPr lang="en-US" dirty="0"/>
              <a:t>Tissue box</a:t>
            </a:r>
          </a:p>
          <a:p>
            <a:r>
              <a:rPr lang="en-US" dirty="0"/>
              <a:t>Paper towel tube</a:t>
            </a:r>
          </a:p>
          <a:p>
            <a:r>
              <a:rPr lang="en-US" dirty="0"/>
              <a:t>Pencils</a:t>
            </a:r>
          </a:p>
          <a:p>
            <a:r>
              <a:rPr lang="en-US" dirty="0"/>
              <a:t>Rubber bands</a:t>
            </a:r>
          </a:p>
          <a:p>
            <a:r>
              <a:rPr lang="en-US" dirty="0"/>
              <a:t>Tape</a:t>
            </a:r>
          </a:p>
          <a:p>
            <a:r>
              <a:rPr lang="en-US" dirty="0"/>
              <a:t>Scissors</a:t>
            </a:r>
          </a:p>
        </p:txBody>
      </p:sp>
    </p:spTree>
    <p:extLst>
      <p:ext uri="{BB962C8B-B14F-4D97-AF65-F5344CB8AC3E}">
        <p14:creationId xmlns:p14="http://schemas.microsoft.com/office/powerpoint/2010/main" val="295662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20F-25E7-7B72-F5C0-D873BC56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DB47-A972-8AB5-442D-4FDB591A2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740" y="1451610"/>
            <a:ext cx="7513983" cy="32918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How can you convert energy from one form to another using  simple materials ?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8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B3EF-E20B-2072-58AA-8B0D0E94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347636"/>
            <a:ext cx="2948608" cy="551987"/>
          </a:xfrm>
        </p:spPr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55F07-80A2-87E9-A3B4-74144727F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927" y="899623"/>
            <a:ext cx="8229600" cy="3291840"/>
          </a:xfrm>
        </p:spPr>
        <p:txBody>
          <a:bodyPr/>
          <a:lstStyle/>
          <a:p>
            <a:r>
              <a:rPr lang="en-US" dirty="0"/>
              <a:t>Brainstorm and draw a picture of your device.  </a:t>
            </a:r>
          </a:p>
          <a:p>
            <a:r>
              <a:rPr lang="en-US" dirty="0"/>
              <a:t>You may use paper pencil or Auto draw to design your device. </a:t>
            </a:r>
          </a:p>
          <a:p>
            <a:r>
              <a:rPr lang="en-US" dirty="0"/>
              <a:t>Make a list of the materials, and the quantity needed.</a:t>
            </a:r>
          </a:p>
          <a:p>
            <a:r>
              <a:rPr lang="en-US" dirty="0"/>
              <a:t>You can only use the materials provided.</a:t>
            </a:r>
          </a:p>
          <a:p>
            <a:r>
              <a:rPr lang="en-US" dirty="0"/>
              <a:t>Describe how your device will convert energy. </a:t>
            </a:r>
          </a:p>
          <a:p>
            <a:pPr marL="63500" indent="0">
              <a:buNone/>
            </a:pPr>
            <a:r>
              <a:rPr lang="en-US" dirty="0"/>
              <a:t> 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4" name="Online Media 3" descr="K20 Center 15 minute timer">
            <a:hlinkClick r:id="" action="ppaction://media"/>
            <a:extLst>
              <a:ext uri="{FF2B5EF4-FFF2-40B4-BE49-F238E27FC236}">
                <a16:creationId xmlns:a16="http://schemas.microsoft.com/office/drawing/2014/main" id="{C2DEE90A-7754-0C7B-7A82-707083FDA3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8208" y="3631414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5E89-E8AC-B082-79BB-CC5AAC62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99441"/>
            <a:ext cx="8229600" cy="857250"/>
          </a:xfrm>
        </p:spPr>
        <p:txBody>
          <a:bodyPr/>
          <a:lstStyle/>
          <a:p>
            <a:r>
              <a:rPr lang="en-US" dirty="0"/>
              <a:t>Create and Test </a:t>
            </a:r>
          </a:p>
        </p:txBody>
      </p:sp>
      <p:pic>
        <p:nvPicPr>
          <p:cNvPr id="4" name="Online Media 3" descr="K20 Center 30 minute timer">
            <a:hlinkClick r:id="" action="ppaction://media"/>
            <a:extLst>
              <a:ext uri="{FF2B5EF4-FFF2-40B4-BE49-F238E27FC236}">
                <a16:creationId xmlns:a16="http://schemas.microsoft.com/office/drawing/2014/main" id="{AA6B887D-6028-C91A-ABFB-932F2C334C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2898" y="1495124"/>
            <a:ext cx="5522672" cy="31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EC4B-F0DD-8A1D-E4FA-3D8A4A0C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D0F26-2E0F-F102-A763-3B23BD5D5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your design sheet with your device. </a:t>
            </a:r>
          </a:p>
          <a:p>
            <a:endParaRPr lang="en-US" dirty="0"/>
          </a:p>
          <a:p>
            <a:r>
              <a:rPr lang="en-US" dirty="0"/>
              <a:t>During the Gallery Walk view and discuss the designs with your classmates and discuss how each device converts energy.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20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2D31-51F6-9A15-3F72-E060B1286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42316"/>
            <a:ext cx="7598664" cy="857250"/>
          </a:xfrm>
        </p:spPr>
        <p:txBody>
          <a:bodyPr/>
          <a:lstStyle/>
          <a:p>
            <a:r>
              <a:rPr lang="en-US" dirty="0"/>
              <a:t>Think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2C2DC-C9A4-9A69-335A-95C5EEEEB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0724"/>
            <a:ext cx="8229600" cy="1351026"/>
          </a:xfrm>
        </p:spPr>
        <p:txBody>
          <a:bodyPr/>
          <a:lstStyle/>
          <a:p>
            <a:r>
              <a:rPr lang="en-US" dirty="0"/>
              <a:t>Think about the process you followed when you were designing and creating your Energy Transfer Device.</a:t>
            </a:r>
          </a:p>
          <a:p>
            <a:endParaRPr lang="en-US" dirty="0"/>
          </a:p>
          <a:p>
            <a:r>
              <a:rPr lang="en-US" dirty="0"/>
              <a:t>Share with your elbow partner</a:t>
            </a:r>
          </a:p>
        </p:txBody>
      </p:sp>
      <p:pic>
        <p:nvPicPr>
          <p:cNvPr id="7" name="Graphic 6" descr="Thought outline">
            <a:extLst>
              <a:ext uri="{FF2B5EF4-FFF2-40B4-BE49-F238E27FC236}">
                <a16:creationId xmlns:a16="http://schemas.microsoft.com/office/drawing/2014/main" id="{2D216455-645B-05CA-98E5-406E0EE6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3246" y="121158"/>
            <a:ext cx="1099566" cy="1099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900F6-ACE7-6E61-DD51-FC936E568BF1}"/>
              </a:ext>
            </a:extLst>
          </p:cNvPr>
          <p:cNvSpPr txBox="1"/>
          <p:nvPr/>
        </p:nvSpPr>
        <p:spPr>
          <a:xfrm>
            <a:off x="1234440" y="2907792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1E7E68EB-5535-6740-F6DB-BDD2E48DD4A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20918" y="2623530"/>
            <a:ext cx="1447800" cy="876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5365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35D3-6D6D-5710-CE55-A2581742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210014"/>
            <a:ext cx="8229600" cy="49897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Engineering Design Process </a:t>
            </a:r>
          </a:p>
        </p:txBody>
      </p:sp>
      <p:pic>
        <p:nvPicPr>
          <p:cNvPr id="5" name="Picture 4" descr="A diagram of a design process&#10;&#10;Description automatically generated">
            <a:extLst>
              <a:ext uri="{FF2B5EF4-FFF2-40B4-BE49-F238E27FC236}">
                <a16:creationId xmlns:a16="http://schemas.microsoft.com/office/drawing/2014/main" id="{D2B17251-2FD3-5B19-B128-387B2A1C6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85" y="802124"/>
            <a:ext cx="7613374" cy="42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D27E2-9F40-7507-F1AC-EF9631F5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0190"/>
            <a:ext cx="8229600" cy="572601"/>
          </a:xfrm>
        </p:spPr>
        <p:txBody>
          <a:bodyPr/>
          <a:lstStyle/>
          <a:p>
            <a:r>
              <a:rPr lang="en-US" dirty="0"/>
              <a:t>Vocabulary: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D5CF3-1AD5-0E53-E0CA-5A24CC34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4495800" cy="3291840"/>
          </a:xfrm>
        </p:spPr>
        <p:txBody>
          <a:bodyPr/>
          <a:lstStyle/>
          <a:p>
            <a:r>
              <a:rPr lang="en-US" dirty="0"/>
              <a:t>Engineering Design Process:</a:t>
            </a:r>
          </a:p>
          <a:p>
            <a:endParaRPr lang="en-US" dirty="0"/>
          </a:p>
          <a:p>
            <a:r>
              <a:rPr lang="en-US" dirty="0"/>
              <a:t>Constraint: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Criteria: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DA7E26-BF13-5EE1-BD70-A89D565EF4DA}"/>
              </a:ext>
            </a:extLst>
          </p:cNvPr>
          <p:cNvSpPr txBox="1"/>
          <p:nvPr/>
        </p:nvSpPr>
        <p:spPr>
          <a:xfrm>
            <a:off x="4851399" y="1295401"/>
            <a:ext cx="4047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series of steps that engineers use to find a solution to a problem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769CF-F723-6C47-B6A7-4DF46E08AB3C}"/>
              </a:ext>
            </a:extLst>
          </p:cNvPr>
          <p:cNvSpPr txBox="1"/>
          <p:nvPr/>
        </p:nvSpPr>
        <p:spPr>
          <a:xfrm>
            <a:off x="2793999" y="2489200"/>
            <a:ext cx="3420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limitation or restriction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6F7FF-FFDF-93A5-305D-097A959753F6}"/>
              </a:ext>
            </a:extLst>
          </p:cNvPr>
          <p:cNvSpPr txBox="1"/>
          <p:nvPr/>
        </p:nvSpPr>
        <p:spPr>
          <a:xfrm>
            <a:off x="2187645" y="3451920"/>
            <a:ext cx="6208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Explicit goals that a project must achieve to be successful </a:t>
            </a:r>
          </a:p>
        </p:txBody>
      </p:sp>
    </p:spTree>
    <p:extLst>
      <p:ext uri="{BB962C8B-B14F-4D97-AF65-F5344CB8AC3E}">
        <p14:creationId xmlns:p14="http://schemas.microsoft.com/office/powerpoint/2010/main" val="19623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5977-68D6-5616-39BD-5E159C94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Engineering Process: Crash Course </a:t>
            </a:r>
          </a:p>
        </p:txBody>
      </p:sp>
      <p:pic>
        <p:nvPicPr>
          <p:cNvPr id="4" name="Online Media 3" descr="The Engineering Process: Crash Course Kids #12.2">
            <a:hlinkClick r:id="" action="ppaction://media"/>
            <a:extLst>
              <a:ext uri="{FF2B5EF4-FFF2-40B4-BE49-F238E27FC236}">
                <a16:creationId xmlns:a16="http://schemas.microsoft.com/office/drawing/2014/main" id="{4FE7E81C-6558-4AFB-3228-5F00925971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4066" y="1549401"/>
            <a:ext cx="5664423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6199-74CF-DD11-9B5D-05DD6422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4" y="277029"/>
            <a:ext cx="8229600" cy="648801"/>
          </a:xfrm>
        </p:spPr>
        <p:txBody>
          <a:bodyPr/>
          <a:lstStyle/>
          <a:p>
            <a:r>
              <a:rPr lang="en-US" dirty="0"/>
              <a:t> Writing a Two Minute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6DE1B-FEC2-53E5-91F0-44D14EBF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894" y="1208463"/>
            <a:ext cx="8229600" cy="3832782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two minutes 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ompare what you did during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building of your device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 Engineering Design Process.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things were the same, different? Was the order different?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 you skip a part…? 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about the researching, testing, improving….? </a:t>
            </a:r>
            <a:endParaRPr lang="en-US" sz="2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7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96EAB-4754-C16B-B702-2F1E28727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63" y="1257300"/>
            <a:ext cx="8547652" cy="1314450"/>
          </a:xfrm>
        </p:spPr>
        <p:txBody>
          <a:bodyPr/>
          <a:lstStyle/>
          <a:p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Energy in Action: </a:t>
            </a:r>
            <a:b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Create an Energy Converting Device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29D405-42A6-645C-B7B6-DC7B9E958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363" y="2874627"/>
            <a:ext cx="7854696" cy="1314450"/>
          </a:xfrm>
        </p:spPr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Transfer using the Engineering Design Process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1DF0-1069-E752-F447-5F333DA2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1667"/>
            <a:ext cx="7835900" cy="1165181"/>
          </a:xfrm>
        </p:spPr>
        <p:txBody>
          <a:bodyPr/>
          <a:lstStyle/>
          <a:p>
            <a:pPr algn="ctr"/>
            <a:r>
              <a:rPr lang="en-US" dirty="0"/>
              <a:t>Create Your Own Anchor Chart: </a:t>
            </a:r>
            <a:br>
              <a:rPr lang="en-US" dirty="0"/>
            </a:br>
            <a:r>
              <a:rPr lang="en-US" dirty="0"/>
              <a:t>Engineering Design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6445-C008-3AF7-7344-76F545F9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9800" y="1510877"/>
            <a:ext cx="3352800" cy="3291840"/>
          </a:xfrm>
        </p:spPr>
        <p:txBody>
          <a:bodyPr/>
          <a:lstStyle/>
          <a:p>
            <a:r>
              <a:rPr lang="en-US" dirty="0"/>
              <a:t>ASK</a:t>
            </a:r>
          </a:p>
          <a:p>
            <a:r>
              <a:rPr lang="en-US" dirty="0"/>
              <a:t>Imagine</a:t>
            </a:r>
          </a:p>
          <a:p>
            <a:r>
              <a:rPr lang="en-US" dirty="0"/>
              <a:t>Plan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Test</a:t>
            </a:r>
          </a:p>
          <a:p>
            <a:r>
              <a:rPr lang="en-US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156764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BE35-81BC-918B-19D6-ED838923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Instruction Sheet for Your Device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E616F-4BB7-6467-741F-4CDAD9A1B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Requirements:</a:t>
            </a:r>
          </a:p>
          <a:p>
            <a:pPr marL="577850" indent="-514350">
              <a:buAutoNum type="arabicPeriod"/>
            </a:pPr>
            <a:r>
              <a:rPr lang="en-US" dirty="0"/>
              <a:t>Step by step instructions for how to use the device</a:t>
            </a:r>
          </a:p>
          <a:p>
            <a:pPr marL="577850" indent="-514350">
              <a:buAutoNum type="arabicPeriod"/>
            </a:pPr>
            <a:r>
              <a:rPr lang="en-US" dirty="0"/>
              <a:t>Explanation of how energy is transferred when operating </a:t>
            </a:r>
          </a:p>
          <a:p>
            <a:pPr marL="577850" indent="-514350">
              <a:buAutoNum type="arabicPeriod"/>
            </a:pPr>
            <a:r>
              <a:rPr lang="en-US" dirty="0"/>
              <a:t>Transition words</a:t>
            </a:r>
          </a:p>
          <a:p>
            <a:pPr marL="577850" indent="-514350">
              <a:buAutoNum type="arabicPeriod"/>
            </a:pPr>
            <a:r>
              <a:rPr lang="en-US" dirty="0"/>
              <a:t>Clear and readable instructions </a:t>
            </a:r>
          </a:p>
          <a:p>
            <a:pPr marL="577850" indent="-514350">
              <a:buAutoNum type="arabicPeriod"/>
            </a:pPr>
            <a:endParaRPr lang="en-US" dirty="0"/>
          </a:p>
          <a:p>
            <a:pPr marL="5778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8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BA2D-8458-8760-3F84-77B305D2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1209040"/>
          </a:xfrm>
        </p:spPr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Transitional words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0BFA5-24AC-EEC2-65F3-8175F7BD8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First, second, third… 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After, before, during….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Finally, later, next, soon, then….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Under, over, near, besides, above…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Furthermore, in addition, besides, in fact…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2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F264-C571-9D8C-20EA-008778BD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400050"/>
            <a:ext cx="8229600" cy="666750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menti.com</a:t>
            </a:r>
            <a:r>
              <a:rPr lang="en-US" dirty="0"/>
              <a:t>        Put in Code: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46CD-1716-FE8B-F283-DBB168E2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65" y="1256140"/>
            <a:ext cx="8229600" cy="3291840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words that answer this question:</a:t>
            </a:r>
          </a:p>
          <a:p>
            <a:pPr marL="63500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00" indent="0" algn="ctr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"What does an engineer do?"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77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A60C-0D73-DAA0-623F-E38613A3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694267"/>
          </a:xfrm>
        </p:spPr>
        <p:txBody>
          <a:bodyPr/>
          <a:lstStyle/>
          <a:p>
            <a:r>
              <a:rPr lang="en-US" dirty="0"/>
              <a:t>Which </a:t>
            </a:r>
            <a:r>
              <a:rPr lang="en-US"/>
              <a:t>works best?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EF1D9-DEFD-1313-C3C5-5B9C470EC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199" y="1290743"/>
            <a:ext cx="8551333" cy="3291840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through both scenarios.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hoose the scenario you think will work the best.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xplain why the one you chose will work better than the other. </a:t>
            </a:r>
            <a:endParaRPr lang="en-US" sz="2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331569" y="184471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Questions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331569" y="1337187"/>
            <a:ext cx="8168374" cy="293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12763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an engineer do?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763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Engineering Design Process?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763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the engineering process be used to design a device that converts energy?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39257af3b_0_0"/>
          <p:cNvSpPr txBox="1">
            <a:spLocks noGrp="1"/>
          </p:cNvSpPr>
          <p:nvPr>
            <p:ph type="title"/>
          </p:nvPr>
        </p:nvSpPr>
        <p:spPr>
          <a:xfrm>
            <a:off x="457200" y="308610"/>
            <a:ext cx="8229600" cy="85725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Always, Sometimes, or Never True</a:t>
            </a:r>
            <a:endParaRPr dirty="0"/>
          </a:p>
        </p:txBody>
      </p:sp>
      <p:sp>
        <p:nvSpPr>
          <p:cNvPr id="98" name="Google Shape;98;g739257af3b_0_0"/>
          <p:cNvSpPr txBox="1">
            <a:spLocks noGrp="1"/>
          </p:cNvSpPr>
          <p:nvPr>
            <p:ph type="body" idx="1"/>
          </p:nvPr>
        </p:nvSpPr>
        <p:spPr>
          <a:xfrm>
            <a:off x="804672" y="1460754"/>
            <a:ext cx="7022592" cy="329184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each statement and decide on one of the following:</a:t>
            </a:r>
            <a:endParaRPr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Always True</a:t>
            </a:r>
            <a:endParaRPr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Sometimes True</a:t>
            </a:r>
            <a:endParaRPr sz="2000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Never True</a:t>
            </a:r>
          </a:p>
          <a:p>
            <a:pPr marL="588645" lvl="1" indent="0">
              <a:spcBef>
                <a:spcPts val="0"/>
              </a:spcBef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about the reasons for your selection.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>
            <a:alpha val="25000"/>
          </a:srgb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43947"/>
            <a:ext cx="8520600" cy="3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800" dirty="0">
                <a:solidFill>
                  <a:schemeClr val="tx1"/>
                </a:solidFill>
                <a:latin typeface="+mn-lt"/>
                <a:ea typeface="Merriweather"/>
                <a:cs typeface="Merriweather"/>
                <a:sym typeface="Merriweather"/>
              </a:rPr>
            </a:b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The total amount of energy in the world changes.</a:t>
            </a: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54632" y="3797514"/>
            <a:ext cx="8434735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ALWAYS</a:t>
            </a:r>
            <a:r>
              <a:rPr lang="en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" sz="2000" b="1" dirty="0">
                <a:solidFill>
                  <a:schemeClr val="accent4"/>
                </a:solidFill>
                <a:latin typeface="+mn-lt"/>
                <a:ea typeface="Oswald"/>
                <a:cs typeface="Oswald"/>
                <a:sym typeface="Oswald"/>
              </a:rPr>
              <a:t>                      </a:t>
            </a:r>
            <a:r>
              <a:rPr lang="en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SOMETIMES</a:t>
            </a:r>
            <a:r>
              <a:rPr lang="en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" sz="2000" b="1" dirty="0">
                <a:solidFill>
                  <a:schemeClr val="accent5"/>
                </a:solidFill>
                <a:latin typeface="+mn-lt"/>
                <a:ea typeface="Oswald"/>
                <a:cs typeface="Oswald"/>
                <a:sym typeface="Oswald"/>
              </a:rPr>
              <a:t>               </a:t>
            </a:r>
            <a:r>
              <a:rPr lang="e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NEVER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>
            <a:alpha val="25000"/>
          </a:srgbClr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43947"/>
            <a:ext cx="8520600" cy="3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800" dirty="0">
                <a:solidFill>
                  <a:schemeClr val="tx1"/>
                </a:solidFill>
                <a:latin typeface="+mn-lt"/>
                <a:ea typeface="Merriweather"/>
                <a:cs typeface="Merriweather"/>
                <a:sym typeface="Merriweather"/>
              </a:rPr>
            </a:b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An energy transformation is the change of energy from one form to another.</a:t>
            </a: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534300" y="3828596"/>
            <a:ext cx="8075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ALWAYS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-US" sz="2000" b="1" dirty="0">
                <a:solidFill>
                  <a:schemeClr val="accent4"/>
                </a:solidFill>
                <a:latin typeface="+mn-lt"/>
                <a:ea typeface="Oswald"/>
                <a:cs typeface="Oswald"/>
                <a:sym typeface="Oswald"/>
              </a:rPr>
              <a:t>        	        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SOMETIMES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-US" sz="2000" b="1" dirty="0">
                <a:solidFill>
                  <a:schemeClr val="accent5"/>
                </a:solidFill>
                <a:latin typeface="+mn-lt"/>
                <a:ea typeface="Oswald"/>
                <a:cs typeface="Oswald"/>
                <a:sym typeface="Oswald"/>
              </a:rPr>
              <a:t>        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NEVER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>
            <a:alpha val="25000"/>
          </a:srgb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73275" y="622084"/>
            <a:ext cx="8520600" cy="330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Heat is a byproduct of energy changing from one form to another.</a:t>
            </a:r>
            <a:r>
              <a:rPr lang="en" sz="4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4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1068600" y="3927944"/>
            <a:ext cx="8075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ALWAYS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Oswald"/>
                <a:cs typeface="Oswald"/>
                <a:sym typeface="Oswald"/>
              </a:rPr>
              <a:t>	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</a:t>
            </a:r>
            <a:r>
              <a:rPr lang="en-US" sz="2000" b="1" dirty="0">
                <a:solidFill>
                  <a:schemeClr val="accent4"/>
                </a:solidFill>
                <a:latin typeface="+mn-lt"/>
                <a:ea typeface="Oswald"/>
                <a:cs typeface="Oswald"/>
                <a:sym typeface="Oswald"/>
              </a:rPr>
              <a:t>        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SOMETIMES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-US" sz="2000" b="1" dirty="0">
                <a:solidFill>
                  <a:schemeClr val="accent5"/>
                </a:solidFill>
                <a:latin typeface="+mn-lt"/>
                <a:ea typeface="Oswald"/>
                <a:cs typeface="Oswald"/>
                <a:sym typeface="Oswald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NEVER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51">
            <a:alpha val="25000"/>
          </a:srgb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224237" y="362056"/>
            <a:ext cx="8520600" cy="330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place a spoon in a pot of boiling water, the end not touching the water gets very hot. </a:t>
            </a:r>
            <a:br>
              <a:rPr lang="en-US" sz="4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" sz="4800" dirty="0">
                <a:solidFill>
                  <a:schemeClr val="tx1"/>
                </a:solidFill>
                <a:latin typeface="+mn-lt"/>
              </a:rPr>
              <a:t> </a:t>
            </a:r>
            <a:endParaRPr sz="4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534300" y="3927944"/>
            <a:ext cx="8075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ALWAYS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Oswald"/>
                <a:cs typeface="Oswald"/>
                <a:sym typeface="Oswald"/>
              </a:rPr>
              <a:t>	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</a:t>
            </a:r>
            <a:r>
              <a:rPr lang="en-US" sz="2000" b="1" dirty="0">
                <a:solidFill>
                  <a:schemeClr val="accent4"/>
                </a:solidFill>
                <a:latin typeface="+mn-lt"/>
                <a:ea typeface="Oswald"/>
                <a:cs typeface="Oswald"/>
                <a:sym typeface="Oswald"/>
              </a:rPr>
              <a:t>                    </a:t>
            </a:r>
            <a:r>
              <a:rPr lang="en-US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SOMETIMES</a:t>
            </a:r>
            <a:r>
              <a:rPr lang="en-US" sz="2000" b="1" dirty="0">
                <a:latin typeface="+mn-lt"/>
                <a:ea typeface="Oswald"/>
                <a:cs typeface="Oswald"/>
                <a:sym typeface="Oswald"/>
              </a:rPr>
              <a:t>		</a:t>
            </a:r>
            <a:r>
              <a:rPr lang="en-US" sz="2000" b="1" dirty="0">
                <a:solidFill>
                  <a:schemeClr val="accent5"/>
                </a:solidFill>
                <a:latin typeface="+mn-lt"/>
                <a:ea typeface="Oswald"/>
                <a:cs typeface="Oswald"/>
                <a:sym typeface="Oswald"/>
              </a:rPr>
              <a:t>     	          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swald"/>
              </a:rPr>
              <a:t>NEVER</a:t>
            </a:r>
          </a:p>
        </p:txBody>
      </p:sp>
    </p:spTree>
    <p:extLst>
      <p:ext uri="{BB962C8B-B14F-4D97-AF65-F5344CB8AC3E}">
        <p14:creationId xmlns:p14="http://schemas.microsoft.com/office/powerpoint/2010/main" val="104140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F264-C571-9D8C-20EA-008778BD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400050"/>
            <a:ext cx="8229600" cy="857250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menti.com</a:t>
            </a:r>
            <a:r>
              <a:rPr lang="en-US" dirty="0"/>
              <a:t>        Put in Code: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46CD-1716-FE8B-F283-DBB168E22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37140"/>
            <a:ext cx="8229600" cy="3291840"/>
          </a:xfrm>
        </p:spPr>
        <p:txBody>
          <a:bodyPr/>
          <a:lstStyle/>
          <a:p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words that answer this question: </a:t>
            </a:r>
          </a:p>
          <a:p>
            <a:pPr marL="63500" indent="0">
              <a:buNone/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indent="0" algn="ctr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"What does an engineer do?" 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62062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5165</TotalTime>
  <Words>675</Words>
  <Application>Microsoft Office PowerPoint</Application>
  <PresentationFormat>On-screen Show (16:9)</PresentationFormat>
  <Paragraphs>108</Paragraphs>
  <Slides>24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Oswald</vt:lpstr>
      <vt:lpstr>Constantia</vt:lpstr>
      <vt:lpstr>Calibri</vt:lpstr>
      <vt:lpstr>Georgia</vt:lpstr>
      <vt:lpstr>LEARN theme</vt:lpstr>
      <vt:lpstr>PowerPoint Presentation</vt:lpstr>
      <vt:lpstr>Energy in Action:  Create an Energy Converting Device</vt:lpstr>
      <vt:lpstr>Essential Questions</vt:lpstr>
      <vt:lpstr>Always, Sometimes, or Never True</vt:lpstr>
      <vt:lpstr> The total amount of energy in the world changes. </vt:lpstr>
      <vt:lpstr> An energy transformation is the change of energy from one form to another. </vt:lpstr>
      <vt:lpstr>Heat is a byproduct of energy changing from one form to another. </vt:lpstr>
      <vt:lpstr>If you place a spoon in a pot of boiling water, the end not touching the water gets very hot.   </vt:lpstr>
      <vt:lpstr>Go to menti.com        Put in Code: </vt:lpstr>
      <vt:lpstr>Materials:</vt:lpstr>
      <vt:lpstr>The Problem: </vt:lpstr>
      <vt:lpstr>Procedures</vt:lpstr>
      <vt:lpstr>Create and Test </vt:lpstr>
      <vt:lpstr>Gallery Walk</vt:lpstr>
      <vt:lpstr>Think </vt:lpstr>
      <vt:lpstr>Engineering Design Process </vt:lpstr>
      <vt:lpstr>Vocabulary: </vt:lpstr>
      <vt:lpstr> The Engineering Process: Crash Course </vt:lpstr>
      <vt:lpstr> Writing a Two Minute Paper</vt:lpstr>
      <vt:lpstr>Create Your Own Anchor Chart:  Engineering Design Process</vt:lpstr>
      <vt:lpstr>Create an Instruction Sheet for Your Device</vt:lpstr>
      <vt:lpstr>Some Transitional words: </vt:lpstr>
      <vt:lpstr>Go to menti.com        Put in Code: </vt:lpstr>
      <vt:lpstr>Which works best?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15</cp:revision>
  <dcterms:modified xsi:type="dcterms:W3CDTF">2025-02-14T20:40:07Z</dcterms:modified>
</cp:coreProperties>
</file>