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32919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10000"/>
              <a:buFont typeface="Algerian"/>
              <a:buNone/>
            </a:pPr>
            <a:r>
              <a:rPr lang="en-US" sz="10000">
                <a:solidFill>
                  <a:srgbClr val="833C0B"/>
                </a:solidFill>
                <a:latin typeface="Algerian"/>
                <a:ea typeface="Algerian"/>
                <a:cs typeface="Algerian"/>
                <a:sym typeface="Algerian"/>
              </a:rPr>
              <a:t>Timeline of Exploration</a:t>
            </a:r>
            <a:endParaRPr sz="10000">
              <a:solidFill>
                <a:srgbClr val="833C0B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lang="en-US" sz="3600"/>
              <a:t>1519</a:t>
            </a:r>
            <a:br>
              <a:rPr lang="en-US" sz="3600"/>
            </a:br>
            <a:r>
              <a:rPr lang="en-US" sz="3600"/>
              <a:t>Vasco Nunez De Balboa</a:t>
            </a:r>
            <a:endParaRPr sz="2160"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0" y="1825624"/>
            <a:ext cx="12192000" cy="4869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He wanted to get rich and explore the “New World”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1</a:t>
            </a:r>
            <a:r>
              <a:rPr baseline="30000" lang="en-US" sz="4800" u="sng"/>
              <a:t>st</a:t>
            </a:r>
            <a:r>
              <a:rPr lang="en-US" sz="4800" u="sng"/>
              <a:t> to see Pacific Ocean, claimed it and all it touched for Spain.</a:t>
            </a:r>
            <a:endParaRPr sz="4800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>
                <a:solidFill>
                  <a:schemeClr val="accent2"/>
                </a:solidFill>
              </a:rPr>
            </a:br>
            <a:r>
              <a:rPr b="1" lang="en-US" sz="3600"/>
              <a:t>1519</a:t>
            </a:r>
            <a:br>
              <a:rPr b="1" lang="en-US" sz="2160"/>
            </a:br>
            <a:r>
              <a:rPr b="1" lang="en-US" sz="3600"/>
              <a:t>Hernando Cortes</a:t>
            </a:r>
            <a:endParaRPr b="1" sz="3600"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0" y="1825625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794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 u="sng"/>
              <a:t>He wanted to conquer the AZTECS for their gold and silver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He conquered the AZTECS, took their gold and silver, and claimed their land for Spain.</a:t>
            </a:r>
            <a:endParaRPr sz="4400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1519-1522</a:t>
            </a:r>
            <a:br>
              <a:rPr b="1" lang="en-US" sz="2160"/>
            </a:br>
            <a:r>
              <a:rPr b="1" lang="en-US" sz="3600"/>
              <a:t>Ferdinand Magellan</a:t>
            </a:r>
            <a:endParaRPr b="1" sz="3600"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0" y="1825624"/>
            <a:ext cx="12192000" cy="4843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794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 u="sng"/>
              <a:t>He wanted to sail west around the world to get to the Indies.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He got killed but his expedition was the first to make it around the world.</a:t>
            </a:r>
            <a:endParaRPr sz="4400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1527-1536</a:t>
            </a:r>
            <a:br>
              <a:rPr b="1" lang="en-US" sz="2160"/>
            </a:br>
            <a:r>
              <a:rPr b="1" lang="en-US" sz="3240"/>
              <a:t>Alvar Nunoz Cabeza de Vaca</a:t>
            </a:r>
            <a:endParaRPr b="1" sz="3240"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1" y="1825625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chemeClr val="accent2"/>
              </a:solidFill>
            </a:endParaRPr>
          </a:p>
          <a:p>
            <a:pPr indent="-22860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Shipwrecked! Explored what is now Texas.</a:t>
            </a:r>
            <a:endParaRPr/>
          </a:p>
          <a:p>
            <a:pPr indent="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 u="sng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 u="sng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1</a:t>
            </a:r>
            <a:r>
              <a:rPr baseline="30000" lang="en-US" sz="4800" u="sng"/>
              <a:t>st</a:t>
            </a:r>
            <a:r>
              <a:rPr lang="en-US" sz="4800" u="sng"/>
              <a:t> European to see a buffalo.</a:t>
            </a:r>
            <a:endParaRPr sz="4800"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1531</a:t>
            </a:r>
            <a:br>
              <a:rPr b="1" lang="en-US" sz="2160"/>
            </a:br>
            <a:r>
              <a:rPr b="1" lang="en-US" sz="3600"/>
              <a:t>Francisco Pizarro</a:t>
            </a:r>
            <a:endParaRPr b="1" sz="3600"/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0" y="1825625"/>
            <a:ext cx="12192000" cy="4874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Wanted to conquer the INCA and take all of their gold and silver.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He DID conquer the INCA, took all of their riches and claimed their land for Spain.</a:t>
            </a:r>
            <a:endParaRPr sz="4800" u="sn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lang="en-US" sz="3600"/>
              <a:t>1540</a:t>
            </a:r>
            <a:br>
              <a:rPr lang="en-US" sz="2160"/>
            </a:br>
            <a:r>
              <a:rPr lang="en-US" sz="3600"/>
              <a:t>Hernando De Soto</a:t>
            </a:r>
            <a:endParaRPr sz="3600"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0" y="1825625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He was searching for the “7 cities of gold”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1st Explorer to reach the Mississippi River.  Claimed the S.E. part of the USA for Spain.</a:t>
            </a:r>
            <a:endParaRPr sz="4800" u="sn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1540</a:t>
            </a:r>
            <a:br>
              <a:rPr b="1" lang="en-US" sz="2160"/>
            </a:br>
            <a:r>
              <a:rPr b="1" lang="en-US" sz="3600"/>
              <a:t>Francisco Coronado</a:t>
            </a:r>
            <a:endParaRPr b="1" sz="3600"/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0" y="1887618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He was searching for the “7 cities of gold”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He claimed much of the S.W. part of the USA for Spain.  Found the Grand Canyon</a:t>
            </a:r>
            <a:endParaRPr sz="4800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4762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240" u="sng">
                <a:solidFill>
                  <a:srgbClr val="222A35"/>
                </a:solidFill>
              </a:rPr>
              <a:t>1000-1015</a:t>
            </a:r>
            <a:br>
              <a:rPr b="1" lang="en-US" sz="3240" u="sng">
                <a:solidFill>
                  <a:srgbClr val="222A35"/>
                </a:solidFill>
              </a:rPr>
            </a:br>
            <a:r>
              <a:rPr b="1" lang="en-US" sz="3240" u="sng">
                <a:solidFill>
                  <a:srgbClr val="222A35"/>
                </a:solidFill>
              </a:rPr>
              <a:t>Leif Erikson</a:t>
            </a:r>
            <a:br>
              <a:rPr lang="en-US" sz="2160"/>
            </a:br>
            <a:endParaRPr sz="2160"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110359" y="1841390"/>
            <a:ext cx="11603420" cy="4780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540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4000"/>
              <a:buChar char="•"/>
            </a:pPr>
            <a:r>
              <a:rPr lang="en-US" sz="4000" u="sng">
                <a:solidFill>
                  <a:srgbClr val="222A35"/>
                </a:solidFill>
              </a:rPr>
              <a:t>Erikson was interested in exploring land farther west of Greenland.  He needed to find wood for settlers in Greenland.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He landed on the east coast of Canada. He was the 1</a:t>
            </a:r>
            <a:r>
              <a:rPr baseline="30000" lang="en-US" sz="4400" u="sng"/>
              <a:t>st</a:t>
            </a:r>
            <a:r>
              <a:rPr lang="en-US" sz="4400" u="sng"/>
              <a:t> European to set foot in North America.</a:t>
            </a:r>
            <a:endParaRPr sz="44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1271-1295</a:t>
            </a:r>
            <a:br>
              <a:rPr b="1" lang="en-US" sz="3600"/>
            </a:br>
            <a:r>
              <a:rPr b="1" lang="en-US" sz="3600"/>
              <a:t>Marco Polo</a:t>
            </a:r>
            <a:endParaRPr b="1" sz="2160"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0" y="1872120"/>
            <a:ext cx="12192000" cy="4985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794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 u="sng"/>
              <a:t>He wanted to bring back valuables like spices and silk from China to Italy.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He wrote a book of his journey and it inspired future explorers.  It made people want to know more of each other.</a:t>
            </a:r>
            <a:endParaRPr sz="4400" u="sn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154480"/>
            <a:ext cx="10515600" cy="16679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>
                <a:solidFill>
                  <a:schemeClr val="accent2"/>
                </a:solidFill>
              </a:rPr>
            </a:br>
            <a:r>
              <a:rPr b="1" lang="en-US" sz="3600" u="sng"/>
              <a:t>1420’s</a:t>
            </a:r>
            <a:br>
              <a:rPr b="1" lang="en-US" sz="3600" u="sng"/>
            </a:br>
            <a:r>
              <a:rPr b="1" lang="en-US" sz="3600" u="sng"/>
              <a:t>Henry the Navigator</a:t>
            </a:r>
            <a:br>
              <a:rPr b="1" lang="en-US" sz="2160"/>
            </a:br>
            <a:endParaRPr b="1" sz="2160"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0" y="1538670"/>
            <a:ext cx="12192000" cy="5193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794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 u="sng"/>
              <a:t>He was trying to find a better route to Asia from Portugal to trade for Spices</a:t>
            </a:r>
            <a:endParaRPr i="1" sz="4400">
              <a:solidFill>
                <a:schemeClr val="accent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 He started a shipyard, navigation school, and observatory.</a:t>
            </a:r>
            <a:endParaRPr sz="4400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>
                <a:solidFill>
                  <a:schemeClr val="accent2"/>
                </a:solidFill>
              </a:rPr>
            </a:br>
            <a:r>
              <a:rPr b="1" lang="en-US" sz="3600" u="sng"/>
              <a:t>1488</a:t>
            </a:r>
            <a:br>
              <a:rPr b="1" lang="en-US" sz="3600" u="sng"/>
            </a:br>
            <a:r>
              <a:rPr b="1" lang="en-US" sz="3600" u="sng"/>
              <a:t>Bartholomeu Dias</a:t>
            </a:r>
            <a:br>
              <a:rPr b="1" lang="en-US" sz="2160">
                <a:solidFill>
                  <a:schemeClr val="accent2"/>
                </a:solidFill>
              </a:rPr>
            </a:br>
            <a:endParaRPr b="1" sz="2160">
              <a:solidFill>
                <a:schemeClr val="accent2"/>
              </a:solidFill>
            </a:endParaRPr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08488" y="1690688"/>
            <a:ext cx="12083510" cy="4741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He wanted to find an all water route to Asia by going around Africa.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u="sng"/>
              <a:t>His ships made it just around the tip of Africa. Wanted to name it “Cape of Storms” King said “Cape of Good Hope.”</a:t>
            </a:r>
            <a:endParaRPr sz="4400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240" u="sng"/>
              <a:t>1492</a:t>
            </a:r>
            <a:br>
              <a:rPr b="1" lang="en-US" sz="3240" u="sng"/>
            </a:br>
            <a:r>
              <a:rPr b="1" lang="en-US" sz="3240" u="sng"/>
              <a:t>Christopher Columbus</a:t>
            </a:r>
            <a:br>
              <a:rPr b="1" lang="en-US" sz="3240"/>
            </a:br>
            <a:endParaRPr b="1" sz="3240"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0" y="1690688"/>
            <a:ext cx="12192000" cy="5041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2794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He believed he could reach the Indies by sailing west across the Atlantic Ocean.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/>
              <a:t>He landed on the Bahamas and discovered 2 new continents… He opened up the western hemisphere to Europe.</a:t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126125"/>
            <a:ext cx="10515600" cy="1564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1497-1498</a:t>
            </a:r>
            <a:br>
              <a:rPr b="1" lang="en-US" sz="3600"/>
            </a:br>
            <a:r>
              <a:rPr b="1" lang="en-US" sz="3600"/>
              <a:t>Vasco da Gama</a:t>
            </a:r>
            <a:br>
              <a:rPr lang="en-US" sz="2160"/>
            </a:br>
            <a:endParaRPr sz="2160"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0" y="1825624"/>
            <a:ext cx="121920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 sz="3600" u="sng">
              <a:solidFill>
                <a:schemeClr val="accent2"/>
              </a:solidFill>
            </a:endParaRPr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He was trying to sail around the Cape of Good Hope (tip of Africa) to get to India.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He was the 1</a:t>
            </a:r>
            <a:r>
              <a:rPr baseline="30000" lang="en-US" sz="4800" u="sng"/>
              <a:t>st</a:t>
            </a:r>
            <a:r>
              <a:rPr lang="en-US" sz="4800" u="sng"/>
              <a:t> to find an “All Water Route” to India by sailing around Africa.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2705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1502</a:t>
            </a:r>
            <a:br>
              <a:rPr b="1" lang="en-US" sz="3600"/>
            </a:br>
            <a:r>
              <a:rPr b="1" lang="en-US" sz="3600"/>
              <a:t>Amerigo Vespucci</a:t>
            </a:r>
            <a:endParaRPr b="1" sz="2160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1" y="1825625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/>
              <a:t>Inspired by C. Columbus, went to search the new continents.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Realized that this was an unknown land. Americas are named after him.</a:t>
            </a:r>
            <a:endParaRPr sz="4800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accent2"/>
                </a:solidFill>
              </a:rPr>
              <a:t>Date of Exploration</a:t>
            </a:r>
            <a:br>
              <a:rPr lang="en-US" sz="3600"/>
            </a:br>
            <a:r>
              <a:rPr b="1" lang="en-US" sz="3600"/>
              <a:t>1513</a:t>
            </a:r>
            <a:br>
              <a:rPr b="1" lang="en-US" sz="3600"/>
            </a:br>
            <a:r>
              <a:rPr b="1" lang="en-US" sz="3600"/>
              <a:t>Juan Ponce De Leon</a:t>
            </a:r>
            <a:endParaRPr b="1" sz="2160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0" y="1825625"/>
            <a:ext cx="1219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/>
          </a:p>
          <a:p>
            <a:pPr indent="-2286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i="1" lang="en-US" sz="3600">
                <a:solidFill>
                  <a:schemeClr val="accent2"/>
                </a:solidFill>
              </a:rPr>
              <a:t>Reason for Exploration</a:t>
            </a:r>
            <a:endParaRPr/>
          </a:p>
          <a:p>
            <a:pPr indent="-304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u="sng"/>
              <a:t>He was looking for gold and the “Fountain of Youth”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rPr i="1" lang="en-US" sz="3600">
                <a:solidFill>
                  <a:schemeClr val="accent2"/>
                </a:solidFill>
              </a:rPr>
              <a:t>Accomplishment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u="sng"/>
              <a:t>He claimed Florida for Spain.</a:t>
            </a:r>
            <a:endParaRPr sz="48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