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Raleway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acf7addf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acf7addf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acf7addf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acf7addf5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acf7addf5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acf7addf5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acf7addf5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acf7addf5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acf7addf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acf7addf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acf7addf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acf7addf5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acf7addf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acf7addf5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acf7addf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acf7addf5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acf7addf5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acf7addf5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acf7addf5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acf7addf5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acf7addf5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acf7addf5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acf7addf5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acf7addf5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acf7addf5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acf7addf5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acf7addf5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acf7addf5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acf7addf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acf7addf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acf7addf5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acf7addf5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acf7addf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acf7addf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acf7addf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acf7addf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acf7addf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acf7addf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acf7addf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acf7addf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acf7addf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acf7addf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eart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Earth Landforms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</a:t>
            </a:r>
            <a:r>
              <a:rPr lang="en">
                <a:highlight>
                  <a:srgbClr val="FFE599"/>
                </a:highlight>
              </a:rPr>
              <a:t>TYPE NAME HERE</a:t>
            </a:r>
            <a:endParaRPr>
              <a:highlight>
                <a:srgbClr val="FFE599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Volcano</a:t>
            </a:r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Beach</a:t>
            </a: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Inlet (cove)</a:t>
            </a: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Waterfall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Lake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River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Ocean</a:t>
            </a: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Island</a:t>
            </a: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Glacier</a:t>
            </a:r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Desert</a:t>
            </a:r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7650" y="5487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INSTRUCTIONS: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1171750"/>
            <a:ext cx="7688700" cy="29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Look up each landform using Google Earth: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https://www.google.com/earth/</a:t>
            </a:r>
            <a:r>
              <a:rPr lang="en"/>
              <a:t>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Take a screenshot of each landform and insert the picture to the slide with that landform on it.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 have inserted my Mountain slide as an example. 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0175" y="2125575"/>
            <a:ext cx="6223826" cy="301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Forest</a:t>
            </a: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Plain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Peninsula</a:t>
            </a:r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take a screenshot: 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Press                                                         at the same time.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1000"/>
              </a:spcBef>
              <a:spcAft>
                <a:spcPts val="1600"/>
              </a:spcAft>
              <a:buSzPts val="1300"/>
              <a:buAutoNum type="arabicPeriod"/>
            </a:pPr>
            <a:r>
              <a:rPr lang="en"/>
              <a:t> The screenshot will automatically save to your images. 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407" y="2031825"/>
            <a:ext cx="1773443" cy="4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89625" y="548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add your pictures:</a:t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2600"/>
          <a:stretch/>
        </p:blipFill>
        <p:spPr>
          <a:xfrm>
            <a:off x="1679100" y="1045725"/>
            <a:ext cx="7488174" cy="40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29450" y="5686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Mountain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7650" y="6151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Valley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27650" y="6151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Cliff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Plateau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729450" y="575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Cave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Macintosh PowerPoint</Application>
  <PresentationFormat>On-screen Show (16:9)</PresentationFormat>
  <Paragraphs>29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Lato</vt:lpstr>
      <vt:lpstr>Raleway</vt:lpstr>
      <vt:lpstr>Arial</vt:lpstr>
      <vt:lpstr>Streamline</vt:lpstr>
      <vt:lpstr>Google Earth Landforms</vt:lpstr>
      <vt:lpstr>INSTRUCTIONS:</vt:lpstr>
      <vt:lpstr>How to take a screenshot: </vt:lpstr>
      <vt:lpstr>How to add your pictures:</vt:lpstr>
      <vt:lpstr>Mountain</vt:lpstr>
      <vt:lpstr>Valley</vt:lpstr>
      <vt:lpstr>Cliff</vt:lpstr>
      <vt:lpstr>Plateau</vt:lpstr>
      <vt:lpstr>Cave</vt:lpstr>
      <vt:lpstr>Volcano</vt:lpstr>
      <vt:lpstr>Beach</vt:lpstr>
      <vt:lpstr>Inlet (cove)</vt:lpstr>
      <vt:lpstr>Waterfall</vt:lpstr>
      <vt:lpstr>Lake</vt:lpstr>
      <vt:lpstr>River</vt:lpstr>
      <vt:lpstr>Ocean</vt:lpstr>
      <vt:lpstr>Island</vt:lpstr>
      <vt:lpstr>Glacier</vt:lpstr>
      <vt:lpstr>Desert</vt:lpstr>
      <vt:lpstr>Forest</vt:lpstr>
      <vt:lpstr>Plain</vt:lpstr>
      <vt:lpstr>Peninsula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Earth Landforms</dc:title>
  <cp:lastModifiedBy>Turner, Patricia A.</cp:lastModifiedBy>
  <cp:revision>1</cp:revision>
  <dcterms:modified xsi:type="dcterms:W3CDTF">2023-09-22T13:50:18Z</dcterms:modified>
</cp:coreProperties>
</file>