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6" r:id="rId1"/>
    <p:sldMasterId id="2147483667" r:id="rId2"/>
  </p:sldMasterIdLst>
  <p:notesMasterIdLst>
    <p:notesMasterId r:id="rId16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497DA6F0-AD19-40D3-9A30-EBFF752EE30E}">
  <a:tblStyle styleId="{497DA6F0-AD19-40D3-9A30-EBFF752EE30E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056"/>
    <p:restoredTop sz="94638"/>
  </p:normalViewPr>
  <p:slideViewPr>
    <p:cSldViewPr snapToGrid="0" showGuides="1">
      <p:cViewPr varScale="1">
        <p:scale>
          <a:sx n="164" d="100"/>
          <a:sy n="164" d="100"/>
        </p:scale>
        <p:origin x="1264" y="17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akelet.com/wake/5aA5TBQ5JtyQGgnSr0w0z" TargetMode="External"/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" name="Google Shape;104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g13b76826cbe_0_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8" name="Google Shape;158;g13b76826cbe_0_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g13b76826cbe_0_3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4" name="Google Shape;164;g13b76826cbe_0_3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g13b76826cbe_0_4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1" name="Google Shape;171;g13b76826cbe_0_4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dirty="0" err="1"/>
              <a:t>Wakelet</a:t>
            </a:r>
            <a:r>
              <a:rPr lang="en-US" dirty="0"/>
              <a:t> Link: </a:t>
            </a:r>
            <a:r>
              <a:rPr lang="en-US" u="sng" dirty="0">
                <a:solidFill>
                  <a:schemeClr val="hlink"/>
                </a:solidFill>
                <a:hlinkClick r:id="rId3"/>
              </a:rPr>
              <a:t>https://wakelet.com/wake/5aA5TBQ5JtyQGgnSr0w0z</a:t>
            </a:r>
            <a:endParaRPr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g13b76826cbe_0_5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8" name="Google Shape;178;g13b76826cbe_0_5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200" dirty="0">
              <a:solidFill>
                <a:srgbClr val="1155CC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8" name="Google Shape;108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Arial"/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4" name="Google Shape;114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0" name="Google Shape;120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200">
                <a:latin typeface="Calibri"/>
                <a:ea typeface="Calibri"/>
                <a:cs typeface="Calibri"/>
                <a:sym typeface="Calibri"/>
              </a:rPr>
              <a:t>K20 Center. (n.d.). </a:t>
            </a:r>
            <a:r>
              <a:rPr lang="en-US" sz="1200">
                <a:solidFill>
                  <a:srgbClr val="A61C00"/>
                </a:solidFill>
                <a:latin typeface="Calibri"/>
                <a:ea typeface="Calibri"/>
                <a:cs typeface="Calibri"/>
                <a:sym typeface="Calibri"/>
              </a:rPr>
              <a:t>I Notice/I Wonder</a:t>
            </a:r>
            <a:r>
              <a:rPr lang="en-US" sz="1200">
                <a:latin typeface="Calibri"/>
                <a:ea typeface="Calibri"/>
                <a:cs typeface="Calibri"/>
                <a:sym typeface="Calibri"/>
              </a:rPr>
              <a:t>. Strategies. </a:t>
            </a:r>
            <a:r>
              <a:rPr lang="en-US" sz="1200">
                <a:solidFill>
                  <a:srgbClr val="1155CC"/>
                </a:solidFill>
                <a:latin typeface="Calibri"/>
                <a:ea typeface="Calibri"/>
                <a:cs typeface="Calibri"/>
                <a:sym typeface="Calibri"/>
              </a:rPr>
              <a:t>https://learn.k20center.ou.edu/strategy/180</a:t>
            </a:r>
            <a:endParaRPr sz="12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6" name="Google Shape;126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g13b76826cbe_0_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3" name="Google Shape;133;g13b76826cbe_0_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200" dirty="0" err="1">
                <a:latin typeface="Calibri"/>
                <a:ea typeface="Calibri"/>
                <a:cs typeface="Calibri"/>
                <a:sym typeface="Calibri"/>
              </a:rPr>
              <a:t>PyromaniaFireworks</a:t>
            </a:r>
            <a:r>
              <a:rPr lang="en-US" sz="1200" dirty="0">
                <a:latin typeface="Calibri"/>
                <a:ea typeface="Calibri"/>
                <a:cs typeface="Calibri"/>
                <a:sym typeface="Calibri"/>
              </a:rPr>
              <a:t>. (2018, November 11). The Greatest Showman - a </a:t>
            </a:r>
            <a:r>
              <a:rPr lang="en-US" sz="1200" dirty="0" err="1">
                <a:latin typeface="Calibri"/>
                <a:ea typeface="Calibri"/>
                <a:cs typeface="Calibri"/>
                <a:sym typeface="Calibri"/>
              </a:rPr>
              <a:t>Pyromusical</a:t>
            </a:r>
            <a:r>
              <a:rPr lang="en-US" sz="1200" dirty="0">
                <a:latin typeface="Calibri"/>
                <a:ea typeface="Calibri"/>
                <a:cs typeface="Calibri"/>
                <a:sym typeface="Calibri"/>
              </a:rPr>
              <a:t> Fireworks Display by Pyromania Fireworks [Video]. YouTube. </a:t>
            </a:r>
            <a:r>
              <a:rPr lang="en-US" sz="1200" dirty="0">
                <a:solidFill>
                  <a:srgbClr val="1155CC"/>
                </a:solidFill>
                <a:latin typeface="Calibri"/>
                <a:ea typeface="Calibri"/>
                <a:cs typeface="Calibri"/>
                <a:sym typeface="Calibri"/>
              </a:rPr>
              <a:t>https://</a:t>
            </a:r>
            <a:r>
              <a:rPr lang="en-US" sz="1200" dirty="0" err="1">
                <a:solidFill>
                  <a:srgbClr val="1155CC"/>
                </a:solidFill>
                <a:latin typeface="Calibri"/>
                <a:ea typeface="Calibri"/>
                <a:cs typeface="Calibri"/>
                <a:sym typeface="Calibri"/>
              </a:rPr>
              <a:t>www.youtube.com</a:t>
            </a:r>
            <a:r>
              <a:rPr lang="en-US" sz="1200" dirty="0">
                <a:solidFill>
                  <a:srgbClr val="1155CC"/>
                </a:solidFill>
                <a:latin typeface="Calibri"/>
                <a:ea typeface="Calibri"/>
                <a:cs typeface="Calibri"/>
                <a:sym typeface="Calibri"/>
              </a:rPr>
              <a:t>/</a:t>
            </a:r>
            <a:r>
              <a:rPr lang="en-US" sz="1200" dirty="0" err="1">
                <a:solidFill>
                  <a:srgbClr val="1155CC"/>
                </a:solidFill>
                <a:latin typeface="Calibri"/>
                <a:ea typeface="Calibri"/>
                <a:cs typeface="Calibri"/>
                <a:sym typeface="Calibri"/>
              </a:rPr>
              <a:t>watch?v</a:t>
            </a:r>
            <a:r>
              <a:rPr lang="en-US" sz="1200" dirty="0">
                <a:solidFill>
                  <a:srgbClr val="1155CC"/>
                </a:solidFill>
                <a:latin typeface="Calibri"/>
                <a:ea typeface="Calibri"/>
                <a:cs typeface="Calibri"/>
                <a:sym typeface="Calibri"/>
              </a:rPr>
              <a:t>=oe-8QopJn9k </a:t>
            </a:r>
            <a:endParaRPr sz="1200" dirty="0">
              <a:solidFill>
                <a:srgbClr val="1155CC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g13b76826cbe_0_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9" name="Google Shape;139;g13b76826cbe_0_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35560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dirty="0" err="1"/>
              <a:t>SteveSpanglerScience</a:t>
            </a:r>
            <a:r>
              <a:rPr lang="en-US" dirty="0"/>
              <a:t>. (2013, July 2). </a:t>
            </a:r>
            <a:r>
              <a:rPr lang="en-US" i="1" dirty="0"/>
              <a:t>Flame Test Colorful Elements - Sick Science! #146 </a:t>
            </a:r>
            <a:r>
              <a:rPr lang="en-US" i="0" dirty="0"/>
              <a:t>[Video]</a:t>
            </a:r>
            <a:r>
              <a:rPr lang="en-US" dirty="0"/>
              <a:t>. YouTube. https://</a:t>
            </a:r>
            <a:r>
              <a:rPr lang="en-US" dirty="0" err="1"/>
              <a:t>www.youtube.com</a:t>
            </a:r>
            <a:r>
              <a:rPr lang="en-US" dirty="0"/>
              <a:t>/</a:t>
            </a:r>
            <a:r>
              <a:rPr lang="en-US" dirty="0" err="1"/>
              <a:t>watch?v</a:t>
            </a:r>
            <a:r>
              <a:rPr lang="en-US" dirty="0"/>
              <a:t>=Y1LMYP-lJJY </a:t>
            </a:r>
            <a:endParaRPr dirty="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g13b76826cbe_0_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5" name="Google Shape;145;g13b76826cbe_0_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g13b76826cbe_0_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1" name="Google Shape;151;g13b76826cbe_0_2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LEARN Logo" type="blank">
  <p:cSld name="BLANK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oogle Shape;9;p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616452" y="1028700"/>
            <a:ext cx="1911096" cy="312279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>
  <p:cSld name="Comparison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1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11"/>
          <p:cNvSpPr txBox="1">
            <a:spLocks noGrp="1"/>
          </p:cNvSpPr>
          <p:nvPr>
            <p:ph type="body" idx="1"/>
          </p:nvPr>
        </p:nvSpPr>
        <p:spPr>
          <a:xfrm>
            <a:off x="457200" y="1391436"/>
            <a:ext cx="4040188" cy="494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0" rIns="45700" bIns="0" anchor="ctr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SzPts val="2400"/>
              <a:buNone/>
              <a:defRPr sz="2400" b="1" cap="none">
                <a:solidFill>
                  <a:schemeClr val="dk2"/>
                </a:solidFill>
              </a:defRPr>
            </a:lvl1pPr>
            <a:lvl2pPr marL="914400" lvl="1" indent="-228600" algn="l">
              <a:spcBef>
                <a:spcPts val="300"/>
              </a:spcBef>
              <a:spcAft>
                <a:spcPts val="0"/>
              </a:spcAft>
              <a:buSzPts val="1275"/>
              <a:buNone/>
              <a:defRPr sz="1500" b="1"/>
            </a:lvl2pPr>
            <a:lvl3pPr marL="1371600" lvl="2" indent="-228600" algn="l">
              <a:spcBef>
                <a:spcPts val="270"/>
              </a:spcBef>
              <a:spcAft>
                <a:spcPts val="0"/>
              </a:spcAft>
              <a:buSzPts val="945"/>
              <a:buNone/>
              <a:defRPr sz="1350" b="1"/>
            </a:lvl3pPr>
            <a:lvl4pPr marL="1828800" lvl="3" indent="-228600" algn="l"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4pPr>
            <a:lvl5pPr marL="2286000" lvl="4" indent="-228600" algn="l"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9" name="Google Shape;59;p11"/>
          <p:cNvSpPr txBox="1">
            <a:spLocks noGrp="1"/>
          </p:cNvSpPr>
          <p:nvPr>
            <p:ph type="body" idx="2"/>
          </p:nvPr>
        </p:nvSpPr>
        <p:spPr>
          <a:xfrm>
            <a:off x="4645027" y="1394820"/>
            <a:ext cx="4041775" cy="4911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0" rIns="45700" bIns="0" anchor="ctr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SzPts val="2400"/>
              <a:buNone/>
              <a:defRPr sz="2400" b="1" cap="none">
                <a:solidFill>
                  <a:schemeClr val="dk2"/>
                </a:solidFill>
              </a:defRPr>
            </a:lvl1pPr>
            <a:lvl2pPr marL="914400" lvl="1" indent="-228600" algn="l">
              <a:spcBef>
                <a:spcPts val="300"/>
              </a:spcBef>
              <a:spcAft>
                <a:spcPts val="0"/>
              </a:spcAft>
              <a:buSzPts val="1275"/>
              <a:buNone/>
              <a:defRPr sz="1500" b="1"/>
            </a:lvl2pPr>
            <a:lvl3pPr marL="1371600" lvl="2" indent="-228600" algn="l">
              <a:spcBef>
                <a:spcPts val="270"/>
              </a:spcBef>
              <a:spcAft>
                <a:spcPts val="0"/>
              </a:spcAft>
              <a:buSzPts val="945"/>
              <a:buNone/>
              <a:defRPr sz="1350" b="1"/>
            </a:lvl3pPr>
            <a:lvl4pPr marL="1828800" lvl="3" indent="-228600" algn="l"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4pPr>
            <a:lvl5pPr marL="2286000" lvl="4" indent="-228600" algn="l"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0" name="Google Shape;60;p11"/>
          <p:cNvSpPr txBox="1">
            <a:spLocks noGrp="1"/>
          </p:cNvSpPr>
          <p:nvPr>
            <p:ph type="body" idx="3"/>
          </p:nvPr>
        </p:nvSpPr>
        <p:spPr>
          <a:xfrm>
            <a:off x="457200" y="1974760"/>
            <a:ext cx="4040188" cy="2795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1pPr>
            <a:lvl2pPr marL="914400" lvl="1" indent="-323850" algn="l"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2pPr>
            <a:lvl3pPr marL="1371600" lvl="2" indent="-314325" algn="l"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3pPr>
            <a:lvl4pPr marL="1828800" lvl="3" indent="-304800" algn="l"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4pPr>
            <a:lvl5pPr marL="2286000" lvl="4" indent="-304800" algn="l"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61" name="Google Shape;61;p1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62" name="Google Shape;62;p11"/>
          <p:cNvSpPr txBox="1">
            <a:spLocks noGrp="1"/>
          </p:cNvSpPr>
          <p:nvPr>
            <p:ph type="body" idx="4"/>
          </p:nvPr>
        </p:nvSpPr>
        <p:spPr>
          <a:xfrm>
            <a:off x="4649788" y="1974760"/>
            <a:ext cx="4040188" cy="27954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1pPr>
            <a:lvl2pPr marL="914400" lvl="1" indent="-323850" algn="l"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2pPr>
            <a:lvl3pPr marL="1371600" lvl="2" indent="-314325" algn="l"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3pPr>
            <a:lvl4pPr marL="1828800" lvl="3" indent="-304800" algn="l"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4pPr>
            <a:lvl5pPr marL="2286000" lvl="4" indent="-304800" algn="l"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63" name="Google Shape;63;p11" descr="A picture containing transport, wheel&#10;&#10;Description automatically generated"/>
          <p:cNvPicPr preferRelativeResize="0"/>
          <p:nvPr/>
        </p:nvPicPr>
        <p:blipFill rotWithShape="1">
          <a:blip r:embed="rId3">
            <a:alphaModFix amt="72000"/>
          </a:blip>
          <a:srcRect/>
          <a:stretch/>
        </p:blipFill>
        <p:spPr>
          <a:xfrm>
            <a:off x="7136731" y="4004991"/>
            <a:ext cx="791117" cy="79111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Graphic">
  <p:cSld name="Content with Graphic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2"/>
          <p:cNvSpPr txBox="1">
            <a:spLocks noGrp="1"/>
          </p:cNvSpPr>
          <p:nvPr>
            <p:ph type="body" idx="1"/>
          </p:nvPr>
        </p:nvSpPr>
        <p:spPr>
          <a:xfrm>
            <a:off x="3581400" y="1330012"/>
            <a:ext cx="5111750" cy="3257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rmAutofit/>
          </a:bodyPr>
          <a:lstStyle>
            <a:lvl1pPr marL="457200" lvl="0" indent="-228600" algn="l">
              <a:spcBef>
                <a:spcPts val="420"/>
              </a:spcBef>
              <a:spcAft>
                <a:spcPts val="0"/>
              </a:spcAft>
              <a:buSzPts val="2100"/>
              <a:buNone/>
              <a:defRPr sz="2100"/>
            </a:lvl1pPr>
            <a:lvl2pPr marL="914400" lvl="1" indent="-333851" algn="l">
              <a:spcBef>
                <a:spcPts val="390"/>
              </a:spcBef>
              <a:spcAft>
                <a:spcPts val="0"/>
              </a:spcAft>
              <a:buSzPts val="1658"/>
              <a:buChar char="⚫"/>
              <a:defRPr sz="1950"/>
            </a:lvl2pPr>
            <a:lvl3pPr marL="1371600" lvl="2" indent="-308610" algn="l">
              <a:spcBef>
                <a:spcPts val="360"/>
              </a:spcBef>
              <a:spcAft>
                <a:spcPts val="0"/>
              </a:spcAft>
              <a:buSzPts val="1260"/>
              <a:buChar char="⚫"/>
              <a:defRPr sz="1800"/>
            </a:lvl3pPr>
            <a:lvl4pPr marL="1828800" lvl="3" indent="-290512" algn="l">
              <a:spcBef>
                <a:spcPts val="300"/>
              </a:spcBef>
              <a:spcAft>
                <a:spcPts val="0"/>
              </a:spcAft>
              <a:buSzPts val="975"/>
              <a:buChar char="⚫"/>
              <a:defRPr sz="1500"/>
            </a:lvl4pPr>
            <a:lvl5pPr marL="2286000" lvl="4" indent="-284321" algn="l"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6" name="Google Shape;66;p12"/>
          <p:cNvSpPr txBox="1">
            <a:spLocks noGrp="1"/>
          </p:cNvSpPr>
          <p:nvPr>
            <p:ph type="body" idx="2"/>
          </p:nvPr>
        </p:nvSpPr>
        <p:spPr>
          <a:xfrm>
            <a:off x="450850" y="1330012"/>
            <a:ext cx="3124200" cy="3257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1pPr>
            <a:lvl2pPr marL="914400" lvl="1" indent="-330200" algn="l">
              <a:spcBef>
                <a:spcPts val="320"/>
              </a:spcBef>
              <a:spcAft>
                <a:spcPts val="0"/>
              </a:spcAft>
              <a:buSzPts val="1600"/>
              <a:buFont typeface="Arial"/>
              <a:buChar char="•"/>
              <a:defRPr sz="1600"/>
            </a:lvl2pPr>
            <a:lvl3pPr marL="1371600" lvl="2" indent="-317500" algn="l">
              <a:spcBef>
                <a:spcPts val="280"/>
              </a:spcBef>
              <a:spcAft>
                <a:spcPts val="0"/>
              </a:spcAft>
              <a:buSzPts val="1400"/>
              <a:buFont typeface="Arial"/>
              <a:buChar char="•"/>
              <a:defRPr sz="1400"/>
            </a:lvl3pPr>
            <a:lvl4pPr marL="1828800" lvl="3" indent="-311150" algn="l">
              <a:spcBef>
                <a:spcPts val="260"/>
              </a:spcBef>
              <a:spcAft>
                <a:spcPts val="0"/>
              </a:spcAft>
              <a:buSzPts val="1300"/>
              <a:buFont typeface="Arial"/>
              <a:buChar char="•"/>
              <a:defRPr sz="1300"/>
            </a:lvl4pPr>
            <a:lvl5pPr marL="2286000" lvl="4" indent="-304800" algn="l"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67" name="Google Shape;67;p1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68" name="Google Shape;68;p12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pic>
        <p:nvPicPr>
          <p:cNvPr id="69" name="Google Shape;69;p12" descr="A picture containing transport, wheel&#10;&#10;Description automatically generated"/>
          <p:cNvPicPr preferRelativeResize="0"/>
          <p:nvPr/>
        </p:nvPicPr>
        <p:blipFill rotWithShape="1">
          <a:blip r:embed="rId3">
            <a:alphaModFix amt="72000"/>
          </a:blip>
          <a:srcRect/>
          <a:stretch/>
        </p:blipFill>
        <p:spPr>
          <a:xfrm>
            <a:off x="7136731" y="4004991"/>
            <a:ext cx="791117" cy="79111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ideo">
  <p:cSld name="Video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" name="Google Shape;71;p1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72" name="Google Shape;72;p13"/>
          <p:cNvSpPr>
            <a:spLocks noGrp="1"/>
          </p:cNvSpPr>
          <p:nvPr>
            <p:ph type="media" idx="2"/>
          </p:nvPr>
        </p:nvSpPr>
        <p:spPr>
          <a:xfrm>
            <a:off x="457200" y="1343696"/>
            <a:ext cx="6125827" cy="34083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⚫"/>
              <a:defRPr sz="157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⚫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⚫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Calibri"/>
              <a:buChar char="•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210"/>
              </a:spcBef>
              <a:spcAft>
                <a:spcPts val="0"/>
              </a:spcAft>
              <a:buClr>
                <a:schemeClr val="dk2"/>
              </a:buClr>
              <a:buSzPts val="1050"/>
              <a:buFont typeface="Calibri"/>
              <a:buChar char="•"/>
              <a:defRPr sz="10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3" name="Google Shape;73;p13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pic>
        <p:nvPicPr>
          <p:cNvPr id="74" name="Google Shape;74;p13" descr="A picture containing transport, wheel&#10;&#10;Description automatically generated"/>
          <p:cNvPicPr preferRelativeResize="0"/>
          <p:nvPr/>
        </p:nvPicPr>
        <p:blipFill rotWithShape="1">
          <a:blip r:embed="rId3">
            <a:alphaModFix amt="72000"/>
          </a:blip>
          <a:srcRect/>
          <a:stretch/>
        </p:blipFill>
        <p:spPr>
          <a:xfrm>
            <a:off x="7136731" y="4004991"/>
            <a:ext cx="791117" cy="79111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">
  <p:cSld name="Table"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6" name="Google Shape;76;p1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77" name="Google Shape;77;p14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pic>
        <p:nvPicPr>
          <p:cNvPr id="78" name="Google Shape;78;p14" descr="A picture containing transport, wheel&#10;&#10;Description automatically generated"/>
          <p:cNvPicPr preferRelativeResize="0"/>
          <p:nvPr/>
        </p:nvPicPr>
        <p:blipFill rotWithShape="1">
          <a:blip r:embed="rId3">
            <a:alphaModFix amt="72000"/>
          </a:blip>
          <a:srcRect/>
          <a:stretch/>
        </p:blipFill>
        <p:spPr>
          <a:xfrm>
            <a:off x="7136731" y="4004991"/>
            <a:ext cx="791117" cy="79111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le Only">
  <p:cSld name="1_Title Only"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0" name="Google Shape;80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81" name="Google Shape;81;p15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pic>
        <p:nvPicPr>
          <p:cNvPr id="82" name="Google Shape;82;p15" descr="A picture containing transport, wheel&#10;&#10;Description automatically generated"/>
          <p:cNvPicPr preferRelativeResize="0"/>
          <p:nvPr/>
        </p:nvPicPr>
        <p:blipFill rotWithShape="1">
          <a:blip r:embed="rId3">
            <a:alphaModFix amt="72000"/>
          </a:blip>
          <a:srcRect/>
          <a:stretch/>
        </p:blipFill>
        <p:spPr>
          <a:xfrm>
            <a:off x="7136731" y="4004991"/>
            <a:ext cx="791117" cy="79111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1">
  <p:cSld name="Blank 1"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" name="Google Shape;84;p1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5" name="Google Shape;85;p16" descr="A picture containing transport, wheel&#10;&#10;Description automatically generated"/>
          <p:cNvPicPr preferRelativeResize="0"/>
          <p:nvPr/>
        </p:nvPicPr>
        <p:blipFill rotWithShape="1">
          <a:blip r:embed="rId3">
            <a:alphaModFix amt="72000"/>
          </a:blip>
          <a:srcRect/>
          <a:stretch/>
        </p:blipFill>
        <p:spPr>
          <a:xfrm>
            <a:off x="7136731" y="4004991"/>
            <a:ext cx="791117" cy="79111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White BG">
  <p:cSld name="Blank White BG">
    <p:bg>
      <p:bgPr>
        <a:solidFill>
          <a:schemeClr val="lt1"/>
        </a:solidFill>
        <a:effectLst/>
      </p:bgPr>
    </p:bg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7" name="Google Shape;87;p1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8" name="Google Shape;88;p17" descr="A picture containing transport, wheel&#10;&#10;Description automatically generated"/>
          <p:cNvPicPr preferRelativeResize="0"/>
          <p:nvPr/>
        </p:nvPicPr>
        <p:blipFill rotWithShape="1">
          <a:blip r:embed="rId3">
            <a:alphaModFix amt="72000"/>
          </a:blip>
          <a:srcRect/>
          <a:stretch/>
        </p:blipFill>
        <p:spPr>
          <a:xfrm>
            <a:off x="7136731" y="4004991"/>
            <a:ext cx="791117" cy="79111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gradFill>
          <a:gsLst>
            <a:gs pos="0">
              <a:schemeClr val="accent4"/>
            </a:gs>
            <a:gs pos="85000">
              <a:schemeClr val="accent6"/>
            </a:gs>
            <a:gs pos="100000">
              <a:schemeClr val="accent6"/>
            </a:gs>
          </a:gsLst>
          <a:lin ang="16200000" scaled="0"/>
        </a:gradFill>
        <a:effectLst/>
      </p:bgPr>
    </p:bg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9"/>
          <p:cNvSpPr txBox="1">
            <a:spLocks noGrp="1"/>
          </p:cNvSpPr>
          <p:nvPr>
            <p:ph type="ctrTitle"/>
          </p:nvPr>
        </p:nvSpPr>
        <p:spPr>
          <a:xfrm>
            <a:off x="644652" y="1007598"/>
            <a:ext cx="7851648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18275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 b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4" name="Google Shape;94;p19"/>
          <p:cNvSpPr txBox="1">
            <a:spLocks noGrp="1"/>
          </p:cNvSpPr>
          <p:nvPr>
            <p:ph type="subTitle" idx="1"/>
          </p:nvPr>
        </p:nvSpPr>
        <p:spPr>
          <a:xfrm>
            <a:off x="644652" y="2400300"/>
            <a:ext cx="7854696" cy="131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18275" bIns="45700" anchor="t" anchorCtr="0">
            <a:normAutofit/>
          </a:bodyPr>
          <a:lstStyle>
            <a:lvl1pPr marR="34289" lvl="0" algn="l">
              <a:spcBef>
                <a:spcPts val="520"/>
              </a:spcBef>
              <a:spcAft>
                <a:spcPts val="0"/>
              </a:spcAft>
              <a:buSzPts val="2600"/>
              <a:buNone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spcBef>
                <a:spcPts val="360"/>
              </a:spcBef>
              <a:spcAft>
                <a:spcPts val="0"/>
              </a:spcAft>
              <a:buSzPts val="1530"/>
              <a:buNone/>
              <a:defRPr/>
            </a:lvl2pPr>
            <a:lvl3pPr lvl="2" algn="ctr">
              <a:spcBef>
                <a:spcPts val="360"/>
              </a:spcBef>
              <a:spcAft>
                <a:spcPts val="0"/>
              </a:spcAft>
              <a:buSzPts val="1260"/>
              <a:buNone/>
              <a:defRPr/>
            </a:lvl3pPr>
            <a:lvl4pPr lvl="3" algn="ctr"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4pPr>
            <a:lvl5pPr lvl="4" algn="ctr"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5pPr>
            <a:lvl6pPr lvl="5" algn="ctr"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6pPr>
            <a:lvl7pPr lvl="6" algn="ctr"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7pPr>
            <a:lvl8pPr lvl="7" algn="ctr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8pPr>
            <a:lvl9pPr lvl="8" algn="ctr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pic>
        <p:nvPicPr>
          <p:cNvPr id="95" name="Google Shape;95;p1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6" name="Google Shape;96;p19" descr="A picture containing transport, wheel&#10;&#10;Description automatically generated"/>
          <p:cNvPicPr preferRelativeResize="0"/>
          <p:nvPr/>
        </p:nvPicPr>
        <p:blipFill rotWithShape="1">
          <a:blip r:embed="rId3">
            <a:alphaModFix amt="72000"/>
          </a:blip>
          <a:srcRect/>
          <a:stretch/>
        </p:blipFill>
        <p:spPr>
          <a:xfrm>
            <a:off x="7136731" y="4004991"/>
            <a:ext cx="791117" cy="79111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gradFill>
          <a:gsLst>
            <a:gs pos="0">
              <a:srgbClr val="659298"/>
            </a:gs>
            <a:gs pos="100000">
              <a:srgbClr val="4E6F74"/>
            </a:gs>
          </a:gsLst>
          <a:lin ang="15960000" scaled="0"/>
        </a:gradFill>
        <a:effectLst/>
      </p:bgPr>
    </p:bg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20"/>
          <p:cNvSpPr txBox="1"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  <a:defRPr sz="5000" b="0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9" name="Google Shape;99;p20"/>
          <p:cNvSpPr txBox="1"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>
            <a:lvl1pPr marL="457200" lvl="0" indent="-393700" algn="l">
              <a:spcBef>
                <a:spcPts val="52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Char char="•"/>
              <a:defRPr sz="2600">
                <a:solidFill>
                  <a:schemeClr val="lt1"/>
                </a:solidFill>
              </a:defRPr>
            </a:lvl1pPr>
            <a:lvl2pPr marL="914400" lvl="1" indent="-228600" algn="l">
              <a:spcBef>
                <a:spcPts val="270"/>
              </a:spcBef>
              <a:spcAft>
                <a:spcPts val="0"/>
              </a:spcAft>
              <a:buSzPts val="1148"/>
              <a:buNone/>
              <a:defRPr sz="1350">
                <a:solidFill>
                  <a:schemeClr val="lt1"/>
                </a:solidFill>
              </a:defRPr>
            </a:lvl2pPr>
            <a:lvl3pPr marL="1371600" lvl="2" indent="-228600" algn="l">
              <a:spcBef>
                <a:spcPts val="240"/>
              </a:spcBef>
              <a:spcAft>
                <a:spcPts val="0"/>
              </a:spcAft>
              <a:buSzPts val="840"/>
              <a:buNone/>
              <a:defRPr sz="1200">
                <a:solidFill>
                  <a:schemeClr val="lt1"/>
                </a:solidFill>
              </a:defRPr>
            </a:lvl3pPr>
            <a:lvl4pPr marL="1828800" lvl="3" indent="-228600" algn="l"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4pPr>
            <a:lvl5pPr marL="2286000" lvl="4" indent="-228600" algn="l"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100" name="Google Shape;100;p2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1" name="Google Shape;101;p20" descr="A picture containing transport, wheel&#10;&#10;Description automatically generated"/>
          <p:cNvPicPr preferRelativeResize="0"/>
          <p:nvPr/>
        </p:nvPicPr>
        <p:blipFill rotWithShape="1">
          <a:blip r:embed="rId3">
            <a:alphaModFix amt="72000"/>
          </a:blip>
          <a:srcRect/>
          <a:stretch/>
        </p:blipFill>
        <p:spPr>
          <a:xfrm>
            <a:off x="7136731" y="4004991"/>
            <a:ext cx="791117" cy="79111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Title and Content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3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93700" algn="l"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•"/>
              <a:defRPr sz="2000"/>
            </a:lvl2pPr>
            <a:lvl3pPr marL="1371600" lvl="2" indent="-336550" algn="l">
              <a:spcBef>
                <a:spcPts val="340"/>
              </a:spcBef>
              <a:spcAft>
                <a:spcPts val="0"/>
              </a:spcAft>
              <a:buSzPts val="1700"/>
              <a:buFont typeface="Arial"/>
              <a:buChar char="•"/>
              <a:defRPr sz="1700"/>
            </a:lvl3pPr>
            <a:lvl4pPr marL="1828800" lvl="3" indent="-323850" algn="l"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/>
            </a:lvl4pPr>
            <a:lvl5pPr marL="2286000" lvl="4" indent="-314325" algn="l"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12" name="Google Shape;12;p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Google Shape;13;p3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pic>
        <p:nvPicPr>
          <p:cNvPr id="14" name="Google Shape;14;p3" descr="A picture containing transport, wheel&#10;&#10;Description automatically generated"/>
          <p:cNvPicPr preferRelativeResize="0"/>
          <p:nvPr/>
        </p:nvPicPr>
        <p:blipFill rotWithShape="1">
          <a:blip r:embed="rId3">
            <a:alphaModFix amt="72000"/>
          </a:blip>
          <a:srcRect/>
          <a:stretch/>
        </p:blipFill>
        <p:spPr>
          <a:xfrm>
            <a:off x="7136731" y="4004991"/>
            <a:ext cx="791117" cy="79111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trategy v1">
  <p:cSld name="Strategy v1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Google Shape;16;p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457200" y="1305059"/>
            <a:ext cx="5020614" cy="36208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rmAutofit/>
          </a:bodyPr>
          <a:lstStyle>
            <a:lvl1pPr marL="457200" lvl="0" indent="-393700" algn="l">
              <a:spcBef>
                <a:spcPts val="520"/>
              </a:spcBef>
              <a:spcAft>
                <a:spcPts val="0"/>
              </a:spcAft>
              <a:buSzPts val="2600"/>
              <a:buChar char="•"/>
              <a:defRPr/>
            </a:lvl1pPr>
            <a:lvl2pPr marL="914400" lvl="1" indent="-325755" algn="l"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marL="1371600" lvl="2" indent="-298608" algn="l">
              <a:spcBef>
                <a:spcPts val="315"/>
              </a:spcBef>
              <a:spcAft>
                <a:spcPts val="0"/>
              </a:spcAft>
              <a:buSzPts val="1103"/>
              <a:buChar char="⚫"/>
              <a:defRPr/>
            </a:lvl3pPr>
            <a:lvl4pPr marL="1828800" lvl="3" indent="-290512" algn="l">
              <a:spcBef>
                <a:spcPts val="300"/>
              </a:spcBef>
              <a:spcAft>
                <a:spcPts val="0"/>
              </a:spcAft>
              <a:buSzPts val="975"/>
              <a:buChar char="⚫"/>
              <a:defRPr/>
            </a:lvl4pPr>
            <a:lvl5pPr marL="2286000" lvl="4" indent="-284321" algn="l"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297179" algn="l"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6pPr>
            <a:lvl7pPr marL="3200400" lvl="6" indent="-297179" algn="l"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7pPr>
            <a:lvl8pPr marL="3657600" lvl="7" indent="-314325" algn="l"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8pPr>
            <a:lvl9pPr marL="4114800" lvl="8" indent="-314325" algn="l"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9pPr>
          </a:lstStyle>
          <a:p>
            <a:endParaRPr/>
          </a:p>
        </p:txBody>
      </p:sp>
      <p:sp>
        <p:nvSpPr>
          <p:cNvPr id="19" name="Google Shape;19;p4"/>
          <p:cNvSpPr>
            <a:spLocks noGrp="1"/>
          </p:cNvSpPr>
          <p:nvPr>
            <p:ph type="pic" idx="2"/>
          </p:nvPr>
        </p:nvSpPr>
        <p:spPr>
          <a:xfrm>
            <a:off x="5911850" y="1663336"/>
            <a:ext cx="1828800" cy="18280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⚫"/>
              <a:defRPr sz="157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⚫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⚫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Calibri"/>
              <a:buChar char="•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210"/>
              </a:spcBef>
              <a:spcAft>
                <a:spcPts val="0"/>
              </a:spcAft>
              <a:buClr>
                <a:schemeClr val="dk2"/>
              </a:buClr>
              <a:buSzPts val="1050"/>
              <a:buFont typeface="Calibri"/>
              <a:buChar char="•"/>
              <a:defRPr sz="10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pic>
        <p:nvPicPr>
          <p:cNvPr id="20" name="Google Shape;20;p4" descr="A picture containing transport, wheel&#10;&#10;Description automatically generated"/>
          <p:cNvPicPr preferRelativeResize="0"/>
          <p:nvPr/>
        </p:nvPicPr>
        <p:blipFill rotWithShape="1">
          <a:blip r:embed="rId3">
            <a:alphaModFix amt="72000"/>
          </a:blip>
          <a:srcRect/>
          <a:stretch/>
        </p:blipFill>
        <p:spPr>
          <a:xfrm>
            <a:off x="7136731" y="4004991"/>
            <a:ext cx="791117" cy="79111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trategy v2">
  <p:cSld name="Strategy v2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Google Shape;22;p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23" name="Google Shape;23;p5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body" idx="1"/>
          </p:nvPr>
        </p:nvSpPr>
        <p:spPr>
          <a:xfrm>
            <a:off x="457200" y="1305059"/>
            <a:ext cx="3994500" cy="36208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rmAutofit/>
          </a:bodyPr>
          <a:lstStyle>
            <a:lvl1pPr marL="457200" lvl="0" indent="-393700" algn="l">
              <a:spcBef>
                <a:spcPts val="520"/>
              </a:spcBef>
              <a:spcAft>
                <a:spcPts val="0"/>
              </a:spcAft>
              <a:buSzPts val="2600"/>
              <a:buChar char="•"/>
              <a:defRPr/>
            </a:lvl1pPr>
            <a:lvl2pPr marL="914400" lvl="1" indent="-325755" algn="l"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marL="1371600" lvl="2" indent="-298608" algn="l">
              <a:spcBef>
                <a:spcPts val="315"/>
              </a:spcBef>
              <a:spcAft>
                <a:spcPts val="0"/>
              </a:spcAft>
              <a:buSzPts val="1103"/>
              <a:buChar char="⚫"/>
              <a:defRPr/>
            </a:lvl3pPr>
            <a:lvl4pPr marL="1828800" lvl="3" indent="-290512" algn="l">
              <a:spcBef>
                <a:spcPts val="300"/>
              </a:spcBef>
              <a:spcAft>
                <a:spcPts val="0"/>
              </a:spcAft>
              <a:buSzPts val="975"/>
              <a:buChar char="⚫"/>
              <a:defRPr/>
            </a:lvl4pPr>
            <a:lvl5pPr marL="2286000" lvl="4" indent="-284321" algn="l"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297179" algn="l"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6pPr>
            <a:lvl7pPr marL="3200400" lvl="6" indent="-297179" algn="l"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7pPr>
            <a:lvl8pPr marL="3657600" lvl="7" indent="-314325" algn="l"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8pPr>
            <a:lvl9pPr marL="4114800" lvl="8" indent="-314325" algn="l"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9pPr>
          </a:lstStyle>
          <a:p>
            <a:endParaRPr/>
          </a:p>
        </p:txBody>
      </p:sp>
      <p:sp>
        <p:nvSpPr>
          <p:cNvPr id="25" name="Google Shape;25;p5"/>
          <p:cNvSpPr>
            <a:spLocks noGrp="1"/>
          </p:cNvSpPr>
          <p:nvPr>
            <p:ph type="pic" idx="2"/>
          </p:nvPr>
        </p:nvSpPr>
        <p:spPr>
          <a:xfrm>
            <a:off x="4692302" y="1305059"/>
            <a:ext cx="3994150" cy="1420813"/>
          </a:xfrm>
          <a:prstGeom prst="rect">
            <a:avLst/>
          </a:prstGeom>
          <a:noFill/>
          <a:ln w="9525" cap="flat" cmpd="sng">
            <a:solidFill>
              <a:srgbClr val="BCD4E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⚫"/>
              <a:defRPr sz="157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⚫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⚫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Calibri"/>
              <a:buChar char="•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210"/>
              </a:spcBef>
              <a:spcAft>
                <a:spcPts val="0"/>
              </a:spcAft>
              <a:buClr>
                <a:schemeClr val="dk2"/>
              </a:buClr>
              <a:buSzPts val="1050"/>
              <a:buFont typeface="Calibri"/>
              <a:buChar char="•"/>
              <a:defRPr sz="10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pic>
        <p:nvPicPr>
          <p:cNvPr id="26" name="Google Shape;26;p5" descr="A picture containing transport, wheel&#10;&#10;Description automatically generated"/>
          <p:cNvPicPr preferRelativeResize="0"/>
          <p:nvPr/>
        </p:nvPicPr>
        <p:blipFill rotWithShape="1">
          <a:blip r:embed="rId3">
            <a:alphaModFix amt="72000"/>
          </a:blip>
          <a:srcRect/>
          <a:stretch/>
        </p:blipFill>
        <p:spPr>
          <a:xfrm>
            <a:off x="7136731" y="4004991"/>
            <a:ext cx="791117" cy="79111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ull Quote">
  <p:cSld name="Pull Quote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6"/>
          <p:cNvSpPr/>
          <p:nvPr/>
        </p:nvSpPr>
        <p:spPr>
          <a:xfrm>
            <a:off x="1394597" y="1313644"/>
            <a:ext cx="5701048" cy="3206840"/>
          </a:xfrm>
          <a:prstGeom prst="snip2DiagRect">
            <a:avLst>
              <a:gd name="adj1" fmla="val 0"/>
              <a:gd name="adj2" fmla="val 16667"/>
            </a:avLst>
          </a:prstGeom>
          <a:solidFill>
            <a:srgbClr val="1C3C5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9" name="Google Shape;29;p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30" name="Google Shape;30;p6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6"/>
          <p:cNvSpPr txBox="1">
            <a:spLocks noGrp="1"/>
          </p:cNvSpPr>
          <p:nvPr>
            <p:ph type="body" idx="1"/>
          </p:nvPr>
        </p:nvSpPr>
        <p:spPr>
          <a:xfrm>
            <a:off x="2247871" y="1534732"/>
            <a:ext cx="3994500" cy="23761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rmAutofit/>
          </a:bodyPr>
          <a:lstStyle>
            <a:lvl1pPr marL="457200" lvl="0" indent="-228600" algn="l">
              <a:spcBef>
                <a:spcPts val="520"/>
              </a:spcBef>
              <a:spcAft>
                <a:spcPts val="0"/>
              </a:spcAft>
              <a:buSzPts val="2600"/>
              <a:buNone/>
              <a:defRPr b="1">
                <a:solidFill>
                  <a:schemeClr val="lt1"/>
                </a:solidFill>
              </a:defRPr>
            </a:lvl1pPr>
            <a:lvl2pPr marL="914400" lvl="1" indent="-325755" algn="l"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marL="1371600" lvl="2" indent="-298608" algn="l">
              <a:spcBef>
                <a:spcPts val="315"/>
              </a:spcBef>
              <a:spcAft>
                <a:spcPts val="0"/>
              </a:spcAft>
              <a:buSzPts val="1103"/>
              <a:buChar char="⚫"/>
              <a:defRPr/>
            </a:lvl3pPr>
            <a:lvl4pPr marL="1828800" lvl="3" indent="-290512" algn="l">
              <a:spcBef>
                <a:spcPts val="300"/>
              </a:spcBef>
              <a:spcAft>
                <a:spcPts val="0"/>
              </a:spcAft>
              <a:buSzPts val="975"/>
              <a:buChar char="⚫"/>
              <a:defRPr/>
            </a:lvl4pPr>
            <a:lvl5pPr marL="2286000" lvl="4" indent="-284321" algn="l"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297179" algn="l"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6pPr>
            <a:lvl7pPr marL="3200400" lvl="6" indent="-297179" algn="l"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7pPr>
            <a:lvl8pPr marL="3657600" lvl="7" indent="-314325" algn="l"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8pPr>
            <a:lvl9pPr marL="4114800" lvl="8" indent="-314325" algn="l"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9pPr>
          </a:lstStyle>
          <a:p>
            <a:endParaRPr/>
          </a:p>
        </p:txBody>
      </p:sp>
      <p:sp>
        <p:nvSpPr>
          <p:cNvPr id="32" name="Google Shape;32;p6"/>
          <p:cNvSpPr txBox="1">
            <a:spLocks noGrp="1"/>
          </p:cNvSpPr>
          <p:nvPr>
            <p:ph type="body" idx="2"/>
          </p:nvPr>
        </p:nvSpPr>
        <p:spPr>
          <a:xfrm>
            <a:off x="2691070" y="3943350"/>
            <a:ext cx="3108101" cy="5213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rmAutofit/>
          </a:bodyPr>
          <a:lstStyle>
            <a:lvl1pPr marL="457200" lvl="0" indent="-228600" algn="l">
              <a:spcBef>
                <a:spcPts val="320"/>
              </a:spcBef>
              <a:spcAft>
                <a:spcPts val="0"/>
              </a:spcAft>
              <a:buSzPts val="1600"/>
              <a:buNone/>
              <a:defRPr sz="1600" b="1" i="1">
                <a:solidFill>
                  <a:schemeClr val="lt1"/>
                </a:solidFill>
              </a:defRPr>
            </a:lvl1pPr>
            <a:lvl2pPr marL="914400" lvl="1" indent="-325755" algn="l"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marL="1371600" lvl="2" indent="-298608" algn="l">
              <a:spcBef>
                <a:spcPts val="315"/>
              </a:spcBef>
              <a:spcAft>
                <a:spcPts val="0"/>
              </a:spcAft>
              <a:buSzPts val="1103"/>
              <a:buChar char="⚫"/>
              <a:defRPr/>
            </a:lvl3pPr>
            <a:lvl4pPr marL="1828800" lvl="3" indent="-290512" algn="l">
              <a:spcBef>
                <a:spcPts val="300"/>
              </a:spcBef>
              <a:spcAft>
                <a:spcPts val="0"/>
              </a:spcAft>
              <a:buSzPts val="975"/>
              <a:buChar char="⚫"/>
              <a:defRPr/>
            </a:lvl4pPr>
            <a:lvl5pPr marL="2286000" lvl="4" indent="-284321" algn="l"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297179" algn="l"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6pPr>
            <a:lvl7pPr marL="3200400" lvl="6" indent="-297179" algn="l"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7pPr>
            <a:lvl8pPr marL="3657600" lvl="7" indent="-314325" algn="l"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8pPr>
            <a:lvl9pPr marL="4114800" lvl="8" indent="-314325" algn="l"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9pPr>
          </a:lstStyle>
          <a:p>
            <a:endParaRPr/>
          </a:p>
        </p:txBody>
      </p:sp>
      <p:pic>
        <p:nvPicPr>
          <p:cNvPr id="33" name="Google Shape;33;p6" descr="A picture containing icon&#10;&#10;Description automatically generated"/>
          <p:cNvPicPr preferRelativeResize="0"/>
          <p:nvPr/>
        </p:nvPicPr>
        <p:blipFill rotWithShape="1">
          <a:blip r:embed="rId3">
            <a:alphaModFix/>
          </a:blip>
          <a:srcRect l="34179" t="21571" r="32617" b="56088"/>
          <a:stretch/>
        </p:blipFill>
        <p:spPr>
          <a:xfrm>
            <a:off x="1567134" y="1352281"/>
            <a:ext cx="639651" cy="536620"/>
          </a:xfrm>
          <a:prstGeom prst="rect">
            <a:avLst/>
          </a:prstGeom>
          <a:solidFill>
            <a:srgbClr val="1C3C58"/>
          </a:solidFill>
          <a:ln>
            <a:noFill/>
          </a:ln>
        </p:spPr>
      </p:pic>
      <p:pic>
        <p:nvPicPr>
          <p:cNvPr id="34" name="Google Shape;34;p6" descr="A picture containing transport, wheel&#10;&#10;Description automatically generated"/>
          <p:cNvPicPr preferRelativeResize="0"/>
          <p:nvPr/>
        </p:nvPicPr>
        <p:blipFill rotWithShape="1">
          <a:blip r:embed="rId4">
            <a:alphaModFix amt="72000"/>
          </a:blip>
          <a:srcRect/>
          <a:stretch/>
        </p:blipFill>
        <p:spPr>
          <a:xfrm>
            <a:off x="7136731" y="4004991"/>
            <a:ext cx="791117" cy="79111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gradFill>
          <a:gsLst>
            <a:gs pos="0">
              <a:schemeClr val="accent4"/>
            </a:gs>
            <a:gs pos="85000">
              <a:schemeClr val="accent6"/>
            </a:gs>
            <a:gs pos="100000">
              <a:schemeClr val="accent6"/>
            </a:gs>
          </a:gsLst>
          <a:lin ang="16200000" scaled="0"/>
        </a:gradFill>
        <a:effectLst/>
      </p:bgPr>
    </p:bg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7"/>
          <p:cNvSpPr txBox="1">
            <a:spLocks noGrp="1"/>
          </p:cNvSpPr>
          <p:nvPr>
            <p:ph type="ctrTitle"/>
          </p:nvPr>
        </p:nvSpPr>
        <p:spPr>
          <a:xfrm>
            <a:off x="644652" y="1007598"/>
            <a:ext cx="7851648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18275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 b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7"/>
          <p:cNvSpPr txBox="1">
            <a:spLocks noGrp="1"/>
          </p:cNvSpPr>
          <p:nvPr>
            <p:ph type="subTitle" idx="1"/>
          </p:nvPr>
        </p:nvSpPr>
        <p:spPr>
          <a:xfrm>
            <a:off x="644652" y="2400300"/>
            <a:ext cx="7854696" cy="131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18275" bIns="45700" anchor="t" anchorCtr="0">
            <a:normAutofit/>
          </a:bodyPr>
          <a:lstStyle>
            <a:lvl1pPr marR="34289" lvl="0" algn="l">
              <a:spcBef>
                <a:spcPts val="520"/>
              </a:spcBef>
              <a:spcAft>
                <a:spcPts val="0"/>
              </a:spcAft>
              <a:buSzPts val="2600"/>
              <a:buNone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spcBef>
                <a:spcPts val="360"/>
              </a:spcBef>
              <a:spcAft>
                <a:spcPts val="0"/>
              </a:spcAft>
              <a:buSzPts val="1530"/>
              <a:buNone/>
              <a:defRPr/>
            </a:lvl2pPr>
            <a:lvl3pPr lvl="2" algn="ctr">
              <a:spcBef>
                <a:spcPts val="360"/>
              </a:spcBef>
              <a:spcAft>
                <a:spcPts val="0"/>
              </a:spcAft>
              <a:buSzPts val="1260"/>
              <a:buNone/>
              <a:defRPr/>
            </a:lvl3pPr>
            <a:lvl4pPr lvl="3" algn="ctr"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4pPr>
            <a:lvl5pPr lvl="4" algn="ctr"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5pPr>
            <a:lvl6pPr lvl="5" algn="ctr"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6pPr>
            <a:lvl7pPr lvl="6" algn="ctr"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7pPr>
            <a:lvl8pPr lvl="7" algn="ctr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8pPr>
            <a:lvl9pPr lvl="8" algn="ctr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pic>
        <p:nvPicPr>
          <p:cNvPr id="38" name="Google Shape;38;p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9" name="Google Shape;39;p7" descr="A picture containing transport, wheel&#10;&#10;Description automatically generated"/>
          <p:cNvPicPr preferRelativeResize="0"/>
          <p:nvPr/>
        </p:nvPicPr>
        <p:blipFill rotWithShape="1">
          <a:blip r:embed="rId3">
            <a:alphaModFix amt="72000"/>
          </a:blip>
          <a:srcRect/>
          <a:stretch/>
        </p:blipFill>
        <p:spPr>
          <a:xfrm>
            <a:off x="7136731" y="4004991"/>
            <a:ext cx="791117" cy="79111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rdered List">
  <p:cSld name="Ordered Lis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8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93700" algn="l"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Calibri"/>
              <a:buAutoNum type="arabicPeriod"/>
              <a:defRPr sz="26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2000"/>
              <a:buFont typeface="Calibri"/>
              <a:buAutoNum type="alphaLcParenR"/>
              <a:defRPr sz="2000"/>
            </a:lvl2pPr>
            <a:lvl3pPr marL="1371600" lvl="2" indent="-336550" algn="l">
              <a:spcBef>
                <a:spcPts val="340"/>
              </a:spcBef>
              <a:spcAft>
                <a:spcPts val="0"/>
              </a:spcAft>
              <a:buClr>
                <a:schemeClr val="accent4"/>
              </a:buClr>
              <a:buSzPts val="1700"/>
              <a:buFont typeface="Calibri"/>
              <a:buAutoNum type="romanLcPeriod"/>
              <a:defRPr sz="1700"/>
            </a:lvl3pPr>
            <a:lvl4pPr marL="1828800" lvl="3" indent="-323850" algn="l">
              <a:spcBef>
                <a:spcPts val="300"/>
              </a:spcBef>
              <a:spcAft>
                <a:spcPts val="0"/>
              </a:spcAft>
              <a:buSzPts val="1500"/>
              <a:buFont typeface="Calibri"/>
              <a:buAutoNum type="arabicPeriod"/>
              <a:defRPr/>
            </a:lvl4pPr>
            <a:lvl5pPr marL="2286000" lvl="4" indent="-314325" algn="l"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AutoNum type="arabicPeriod"/>
              <a:defRPr sz="1350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42" name="Google Shape;42;p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43" name="Google Shape;43;p8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pic>
        <p:nvPicPr>
          <p:cNvPr id="44" name="Google Shape;44;p8" descr="A picture containing transport, wheel&#10;&#10;Description automatically generated"/>
          <p:cNvPicPr preferRelativeResize="0"/>
          <p:nvPr/>
        </p:nvPicPr>
        <p:blipFill rotWithShape="1">
          <a:blip r:embed="rId3">
            <a:alphaModFix amt="72000"/>
          </a:blip>
          <a:srcRect/>
          <a:stretch/>
        </p:blipFill>
        <p:spPr>
          <a:xfrm>
            <a:off x="7136731" y="4004991"/>
            <a:ext cx="791117" cy="79111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gradFill>
          <a:gsLst>
            <a:gs pos="0">
              <a:srgbClr val="659298"/>
            </a:gs>
            <a:gs pos="100000">
              <a:srgbClr val="4E6F74"/>
            </a:gs>
          </a:gsLst>
          <a:lin ang="15960000" scaled="0"/>
        </a:gradFill>
        <a:effectLst/>
      </p:bgPr>
    </p:bg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9"/>
          <p:cNvSpPr txBox="1"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  <a:defRPr sz="5000" b="0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9"/>
          <p:cNvSpPr txBox="1"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>
            <a:lvl1pPr marL="457200" lvl="0" indent="-393700" algn="l">
              <a:spcBef>
                <a:spcPts val="52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Char char="•"/>
              <a:defRPr sz="2600">
                <a:solidFill>
                  <a:schemeClr val="lt1"/>
                </a:solidFill>
              </a:defRPr>
            </a:lvl1pPr>
            <a:lvl2pPr marL="914400" lvl="1" indent="-228600" algn="l">
              <a:spcBef>
                <a:spcPts val="270"/>
              </a:spcBef>
              <a:spcAft>
                <a:spcPts val="0"/>
              </a:spcAft>
              <a:buSzPts val="1148"/>
              <a:buNone/>
              <a:defRPr sz="1350">
                <a:solidFill>
                  <a:schemeClr val="lt1"/>
                </a:solidFill>
              </a:defRPr>
            </a:lvl2pPr>
            <a:lvl3pPr marL="1371600" lvl="2" indent="-228600" algn="l">
              <a:spcBef>
                <a:spcPts val="240"/>
              </a:spcBef>
              <a:spcAft>
                <a:spcPts val="0"/>
              </a:spcAft>
              <a:buSzPts val="840"/>
              <a:buNone/>
              <a:defRPr sz="1200">
                <a:solidFill>
                  <a:schemeClr val="lt1"/>
                </a:solidFill>
              </a:defRPr>
            </a:lvl3pPr>
            <a:lvl4pPr marL="1828800" lvl="3" indent="-228600" algn="l"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4pPr>
            <a:lvl5pPr marL="2286000" lvl="4" indent="-228600" algn="l"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48" name="Google Shape;48;p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9" name="Google Shape;49;p9" descr="A picture containing transport, wheel&#10;&#10;Description automatically generated"/>
          <p:cNvPicPr preferRelativeResize="0"/>
          <p:nvPr/>
        </p:nvPicPr>
        <p:blipFill rotWithShape="1">
          <a:blip r:embed="rId3">
            <a:alphaModFix amt="72000"/>
          </a:blip>
          <a:srcRect/>
          <a:stretch/>
        </p:blipFill>
        <p:spPr>
          <a:xfrm>
            <a:off x="7136731" y="4004991"/>
            <a:ext cx="791117" cy="79111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>
  <p:cSld name="Two Content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0"/>
          <p:cNvSpPr txBox="1">
            <a:spLocks noGrp="1"/>
          </p:cNvSpPr>
          <p:nvPr>
            <p:ph type="title"/>
          </p:nvPr>
        </p:nvSpPr>
        <p:spPr>
          <a:xfrm>
            <a:off x="457200" y="302954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0"/>
          <p:cNvSpPr txBox="1">
            <a:spLocks noGrp="1"/>
          </p:cNvSpPr>
          <p:nvPr>
            <p:ph type="body" idx="1"/>
          </p:nvPr>
        </p:nvSpPr>
        <p:spPr>
          <a:xfrm>
            <a:off x="457200" y="1317938"/>
            <a:ext cx="4038600" cy="34482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•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SzPts val="1800"/>
              <a:buFont typeface="Arial"/>
              <a:buChar char="•"/>
              <a:defRPr sz="1800"/>
            </a:lvl3pPr>
            <a:lvl4pPr marL="1828800" lvl="3" indent="-323850" algn="l"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4pPr>
            <a:lvl5pPr marL="2286000" lvl="4" indent="-314325" algn="l"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53" name="Google Shape;53;p1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54" name="Google Shape;54;p10"/>
          <p:cNvSpPr txBox="1">
            <a:spLocks noGrp="1"/>
          </p:cNvSpPr>
          <p:nvPr>
            <p:ph type="body" idx="2"/>
          </p:nvPr>
        </p:nvSpPr>
        <p:spPr>
          <a:xfrm>
            <a:off x="4648200" y="1317938"/>
            <a:ext cx="4038600" cy="34482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•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SzPts val="1800"/>
              <a:buFont typeface="Arial"/>
              <a:buChar char="•"/>
              <a:defRPr sz="1800"/>
            </a:lvl3pPr>
            <a:lvl4pPr marL="1828800" lvl="3" indent="-323850" algn="l"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4pPr>
            <a:lvl5pPr marL="2286000" lvl="4" indent="-314325" algn="l"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55" name="Google Shape;55;p10" descr="A picture containing transport, wheel&#10;&#10;Description automatically generated"/>
          <p:cNvPicPr preferRelativeResize="0"/>
          <p:nvPr/>
        </p:nvPicPr>
        <p:blipFill rotWithShape="1">
          <a:blip r:embed="rId3">
            <a:alphaModFix amt="72000"/>
          </a:blip>
          <a:srcRect/>
          <a:stretch/>
        </p:blipFill>
        <p:spPr>
          <a:xfrm>
            <a:off x="7136731" y="4004991"/>
            <a:ext cx="791117" cy="79111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100000">
              <a:srgbClr val="D8D8D8"/>
            </a:gs>
          </a:gsLst>
          <a:lin ang="5640000" scaled="0"/>
        </a:gra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 sz="3600" b="0" i="0" u="none" strike="noStrike" cap="non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457200" y="1451610"/>
            <a:ext cx="8229600" cy="3291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93700" algn="l" rtl="0"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25755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98608" algn="l" rtl="0"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⚫"/>
              <a:defRPr sz="157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90512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90512" algn="l" rtl="0"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97179" algn="l" rtl="0"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⚫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89560" algn="l" rtl="0"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⚫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04800" algn="l" rtl="0"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Calibri"/>
              <a:buChar char="•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95275" algn="l" rtl="0">
              <a:spcBef>
                <a:spcPts val="210"/>
              </a:spcBef>
              <a:spcAft>
                <a:spcPts val="0"/>
              </a:spcAft>
              <a:buClr>
                <a:schemeClr val="dk2"/>
              </a:buClr>
              <a:buSzPts val="1050"/>
              <a:buFont typeface="Calibri"/>
              <a:buChar char="•"/>
              <a:defRPr sz="10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100000">
              <a:schemeClr val="dk1"/>
            </a:gs>
          </a:gsLst>
          <a:lin ang="5640000" scaled="0"/>
        </a:gradFill>
        <a:effectLst/>
      </p:bgPr>
    </p:bg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8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 sz="3600" b="0" i="0" u="none" strike="noStrike" cap="non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91" name="Google Shape;91;p18"/>
          <p:cNvSpPr txBox="1">
            <a:spLocks noGrp="1"/>
          </p:cNvSpPr>
          <p:nvPr>
            <p:ph type="body" idx="1"/>
          </p:nvPr>
        </p:nvSpPr>
        <p:spPr>
          <a:xfrm>
            <a:off x="457200" y="1451610"/>
            <a:ext cx="8229600" cy="3291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93700" algn="l" rtl="0"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25755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⚫"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98608" algn="l" rtl="0"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⚫"/>
              <a:defRPr sz="1575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90512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90512" algn="l" rtl="0"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97179" algn="l" rtl="0"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⚫"/>
              <a:defRPr sz="135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89560" algn="l" rtl="0"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⚫"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04800" algn="l" rtl="0">
              <a:spcBef>
                <a:spcPts val="240"/>
              </a:spcBef>
              <a:spcAft>
                <a:spcPts val="0"/>
              </a:spcAft>
              <a:buClr>
                <a:schemeClr val="lt2"/>
              </a:buClr>
              <a:buSzPts val="1200"/>
              <a:buFont typeface="Calibri"/>
              <a:buChar char="•"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95275" algn="l" rtl="0">
              <a:spcBef>
                <a:spcPts val="210"/>
              </a:spcBef>
              <a:spcAft>
                <a:spcPts val="0"/>
              </a:spcAft>
              <a:buClr>
                <a:schemeClr val="lt2"/>
              </a:buClr>
              <a:buSzPts val="1050"/>
              <a:buFont typeface="Calibri"/>
              <a:buChar char="•"/>
              <a:defRPr sz="105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4" r:id="rId1"/>
    <p:sldLayoutId id="2147483665" r:id="rId2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14.xml"/><Relationship Id="rId1" Type="http://schemas.openxmlformats.org/officeDocument/2006/relationships/video" Target="https://www.youtube.com/embed/oe-8QopJn9k?feature=oembed" TargetMode="External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15.xml"/><Relationship Id="rId1" Type="http://schemas.openxmlformats.org/officeDocument/2006/relationships/video" Target="https://www.youtube.com/embed/Y1LMYP-lJJY?feature=oembed" TargetMode="External"/><Relationship Id="rId4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30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Flame Test Instructions</a:t>
            </a:r>
            <a:endParaRPr/>
          </a:p>
        </p:txBody>
      </p:sp>
      <p:sp>
        <p:nvSpPr>
          <p:cNvPr id="161" name="Google Shape;161;p30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1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520700" lvl="0" indent="-457200" algn="l" rtl="0">
              <a:spcBef>
                <a:spcPts val="520"/>
              </a:spcBef>
              <a:spcAft>
                <a:spcPts val="0"/>
              </a:spcAft>
              <a:buSzPts val="2600"/>
              <a:buFont typeface="Arial" panose="020B0604020202020204" pitchFamily="34" charset="0"/>
              <a:buChar char="•"/>
            </a:pPr>
            <a:r>
              <a:rPr lang="en-US" dirty="0"/>
              <a:t>Follow all directions on the handout. </a:t>
            </a:r>
          </a:p>
          <a:p>
            <a:pPr marL="520700" lvl="0" indent="-457200" algn="l" rtl="0">
              <a:spcBef>
                <a:spcPts val="520"/>
              </a:spcBef>
              <a:spcAft>
                <a:spcPts val="0"/>
              </a:spcAft>
              <a:buSzPts val="2600"/>
              <a:buFont typeface="Arial" panose="020B0604020202020204" pitchFamily="34" charset="0"/>
              <a:buChar char="•"/>
            </a:pPr>
            <a:r>
              <a:rPr lang="en-US" dirty="0"/>
              <a:t>Follow all safety instructions.</a:t>
            </a:r>
          </a:p>
          <a:p>
            <a:pPr marL="520700" lvl="0" indent="-457200" algn="l" rtl="0">
              <a:spcBef>
                <a:spcPts val="520"/>
              </a:spcBef>
              <a:spcAft>
                <a:spcPts val="0"/>
              </a:spcAft>
              <a:buSzPts val="2600"/>
              <a:buFont typeface="Arial" panose="020B0604020202020204" pitchFamily="34" charset="0"/>
              <a:buChar char="•"/>
            </a:pPr>
            <a:r>
              <a:rPr lang="en-US" dirty="0"/>
              <a:t>When you are finished, clean up your station properly.</a:t>
            </a:r>
          </a:p>
          <a:p>
            <a:pPr marL="520700" lvl="0" indent="-457200" algn="l" rtl="0">
              <a:spcBef>
                <a:spcPts val="520"/>
              </a:spcBef>
              <a:spcAft>
                <a:spcPts val="0"/>
              </a:spcAft>
              <a:buSzPts val="2600"/>
              <a:buFont typeface="Arial" panose="020B0604020202020204" pitchFamily="34" charset="0"/>
              <a:buChar char="•"/>
            </a:pPr>
            <a:r>
              <a:rPr lang="en-US" dirty="0"/>
              <a:t>Ask questions if you get stuck, do not improvise. </a:t>
            </a:r>
            <a:endParaRPr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31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Electrons in Atoms</a:t>
            </a:r>
            <a:endParaRPr/>
          </a:p>
        </p:txBody>
      </p:sp>
      <p:sp>
        <p:nvSpPr>
          <p:cNvPr id="167" name="Google Shape;167;p31"/>
          <p:cNvSpPr txBox="1">
            <a:spLocks noGrp="1"/>
          </p:cNvSpPr>
          <p:nvPr>
            <p:ph type="body" idx="2"/>
          </p:nvPr>
        </p:nvSpPr>
        <p:spPr>
          <a:xfrm>
            <a:off x="450849" y="1330012"/>
            <a:ext cx="4762471" cy="3257700"/>
          </a:xfrm>
          <a:prstGeom prst="rect">
            <a:avLst/>
          </a:prstGeom>
          <a:ln>
            <a:noFill/>
          </a:ln>
        </p:spPr>
        <p:txBody>
          <a:bodyPr spcFirstLastPara="1" wrap="square" lIns="91425" tIns="0" rIns="91425" bIns="45700" anchor="t" anchorCtr="0">
            <a:noAutofit/>
          </a:bodyPr>
          <a:lstStyle/>
          <a:p>
            <a:pPr marL="457200" lvl="0" indent="-361950" algn="l" rtl="0">
              <a:lnSpc>
                <a:spcPct val="115000"/>
              </a:lnSpc>
              <a:spcBef>
                <a:spcPts val="420"/>
              </a:spcBef>
              <a:spcAft>
                <a:spcPts val="0"/>
              </a:spcAft>
              <a:buSzPts val="2100"/>
              <a:buFont typeface="Arial" panose="020B0604020202020204" pitchFamily="34" charset="0"/>
              <a:buChar char="•"/>
            </a:pPr>
            <a:r>
              <a:rPr lang="en-US" sz="2600" dirty="0"/>
              <a:t>With a partner, work to answer the questions on the handout.</a:t>
            </a:r>
            <a:endParaRPr sz="2600" dirty="0"/>
          </a:p>
          <a:p>
            <a:pPr marL="457200" lvl="0" indent="-3619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100"/>
              <a:buFont typeface="Arial" panose="020B0604020202020204" pitchFamily="34" charset="0"/>
              <a:buChar char="•"/>
            </a:pPr>
            <a:r>
              <a:rPr lang="en-US" sz="2600" dirty="0"/>
              <a:t>When you are finished, </a:t>
            </a:r>
            <a:r>
              <a:rPr lang="en-US" sz="2600" dirty="0">
                <a:highlight>
                  <a:srgbClr val="00FFFF"/>
                </a:highlight>
              </a:rPr>
              <a:t>insert directions for student to discuss or turn in paper.</a:t>
            </a:r>
            <a:endParaRPr sz="2600" dirty="0">
              <a:highlight>
                <a:srgbClr val="00FFFF"/>
              </a:highlight>
            </a:endParaRPr>
          </a:p>
        </p:txBody>
      </p:sp>
      <p:pic>
        <p:nvPicPr>
          <p:cNvPr id="168" name="Google Shape;168;p3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012748" y="307247"/>
            <a:ext cx="3674052" cy="367405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32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How do fireworks… work?</a:t>
            </a:r>
            <a:endParaRPr dirty="0"/>
          </a:p>
        </p:txBody>
      </p:sp>
      <p:sp>
        <p:nvSpPr>
          <p:cNvPr id="174" name="Google Shape;174;p32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1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indent="-457200">
              <a:buSzPct val="100000"/>
            </a:pPr>
            <a:r>
              <a:rPr lang="en-US" dirty="0"/>
              <a:t>Use the articles and videos from the </a:t>
            </a:r>
            <a:r>
              <a:rPr lang="en-US" b="1" dirty="0" err="1"/>
              <a:t>Wakelet</a:t>
            </a:r>
            <a:r>
              <a:rPr lang="en-US" dirty="0"/>
              <a:t> to research the science behind fireworks.</a:t>
            </a:r>
          </a:p>
          <a:p>
            <a:pPr indent="-457200">
              <a:buSzPct val="100000"/>
            </a:pPr>
            <a:r>
              <a:rPr lang="en-US" dirty="0"/>
              <a:t>While you are researching, keep in mind the essential questions:</a:t>
            </a:r>
            <a:endParaRPr dirty="0"/>
          </a:p>
          <a:p>
            <a:pPr lvl="1" indent="-349250">
              <a:spcBef>
                <a:spcPts val="0"/>
              </a:spcBef>
              <a:buClr>
                <a:schemeClr val="accent4"/>
              </a:buClr>
              <a:buSzPct val="100000"/>
              <a:buFont typeface="Calibri"/>
              <a:buChar char="•"/>
            </a:pPr>
            <a:r>
              <a:rPr lang="en-US" dirty="0"/>
              <a:t>How is the electron’s position in the atom related to its energy?</a:t>
            </a:r>
            <a:endParaRPr dirty="0"/>
          </a:p>
          <a:p>
            <a:pPr lvl="1" indent="-349250">
              <a:spcBef>
                <a:spcPts val="0"/>
              </a:spcBef>
              <a:buClr>
                <a:schemeClr val="accent4"/>
              </a:buClr>
              <a:buSzPct val="100000"/>
              <a:buFont typeface="Calibri"/>
              <a:buChar char="•"/>
            </a:pPr>
            <a:r>
              <a:rPr lang="en-US" dirty="0"/>
              <a:t>What is the relationship between the energy of light release/absorbed and the change in the electron’s energy?</a:t>
            </a:r>
          </a:p>
          <a:p>
            <a:pPr indent="-349250">
              <a:spcBef>
                <a:spcPts val="0"/>
              </a:spcBef>
              <a:buSzPct val="100000"/>
              <a:buFont typeface="Calibri"/>
              <a:buChar char="•"/>
            </a:pPr>
            <a:r>
              <a:rPr lang="en-US" u="sng" dirty="0">
                <a:solidFill>
                  <a:schemeClr val="hlink"/>
                </a:solidFill>
              </a:rPr>
              <a:t>https://</a:t>
            </a:r>
            <a:r>
              <a:rPr lang="en-US" u="sng" dirty="0" err="1">
                <a:solidFill>
                  <a:schemeClr val="hlink"/>
                </a:solidFill>
              </a:rPr>
              <a:t>tinyurl.com</a:t>
            </a:r>
            <a:r>
              <a:rPr lang="en-US" u="sng" dirty="0">
                <a:solidFill>
                  <a:schemeClr val="hlink"/>
                </a:solidFill>
              </a:rPr>
              <a:t>/d33npbh8</a:t>
            </a:r>
            <a:endParaRPr lang="en-US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7DB8DAA7-3BED-5150-35EF-91EB498AD46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8978" y="740181"/>
            <a:ext cx="1446248" cy="1446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33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Caption This</a:t>
            </a:r>
            <a:endParaRPr/>
          </a:p>
        </p:txBody>
      </p:sp>
      <p:sp>
        <p:nvSpPr>
          <p:cNvPr id="181" name="Google Shape;181;p33"/>
          <p:cNvSpPr txBox="1">
            <a:spLocks noGrp="1"/>
          </p:cNvSpPr>
          <p:nvPr>
            <p:ph type="body" idx="1"/>
          </p:nvPr>
        </p:nvSpPr>
        <p:spPr>
          <a:xfrm>
            <a:off x="457200" y="1195431"/>
            <a:ext cx="7304856" cy="34341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368300" algn="l" rtl="0">
              <a:spcBef>
                <a:spcPts val="520"/>
              </a:spcBef>
              <a:spcAft>
                <a:spcPts val="0"/>
              </a:spcAft>
              <a:buSzPts val="2200"/>
              <a:buFont typeface="Arial" panose="020B0604020202020204" pitchFamily="34" charset="0"/>
              <a:buChar char="•"/>
            </a:pPr>
            <a:r>
              <a:rPr lang="en-US" sz="2400" dirty="0"/>
              <a:t>Find an image online or create them using Google Drawings. These images should be relevant to the research you did on the science behind fireworks.</a:t>
            </a:r>
            <a:endParaRPr sz="2400" dirty="0"/>
          </a:p>
          <a:p>
            <a:pPr marL="457200" lvl="0" indent="-368300" algn="l" rtl="0">
              <a:spcBef>
                <a:spcPts val="0"/>
              </a:spcBef>
              <a:spcAft>
                <a:spcPts val="0"/>
              </a:spcAft>
              <a:buSzPts val="2200"/>
              <a:buFont typeface="Arial" panose="020B0604020202020204" pitchFamily="34" charset="0"/>
              <a:buChar char="•"/>
            </a:pPr>
            <a:r>
              <a:rPr lang="en-US" sz="2400" dirty="0"/>
              <a:t>Write 1-3 sentences to caption each image.</a:t>
            </a:r>
            <a:endParaRPr sz="2400" dirty="0"/>
          </a:p>
          <a:p>
            <a:pPr marL="457200" lvl="0" indent="-368300" algn="l" rtl="0">
              <a:spcBef>
                <a:spcPts val="0"/>
              </a:spcBef>
              <a:spcAft>
                <a:spcPts val="0"/>
              </a:spcAft>
              <a:buSzPts val="2200"/>
              <a:buFont typeface="Arial" panose="020B0604020202020204" pitchFamily="34" charset="0"/>
              <a:buChar char="•"/>
            </a:pPr>
            <a:r>
              <a:rPr lang="en-US" sz="2400" dirty="0"/>
              <a:t>Your images and sentences should show what you learned during your research and answer the essential questions.</a:t>
            </a:r>
            <a:endParaRPr sz="2400" dirty="0"/>
          </a:p>
        </p:txBody>
      </p:sp>
      <p:pic>
        <p:nvPicPr>
          <p:cNvPr id="182" name="Google Shape;182;p3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053207" y="162982"/>
            <a:ext cx="2090793" cy="200332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22"/>
          <p:cNvSpPr txBox="1">
            <a:spLocks noGrp="1"/>
          </p:cNvSpPr>
          <p:nvPr>
            <p:ph type="ctrTitle"/>
          </p:nvPr>
        </p:nvSpPr>
        <p:spPr>
          <a:xfrm>
            <a:off x="644652" y="1007598"/>
            <a:ext cx="7851648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18275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</a:pPr>
            <a:r>
              <a:rPr lang="en-US" dirty="0"/>
              <a:t>Funky Flames</a:t>
            </a:r>
            <a:endParaRPr dirty="0"/>
          </a:p>
        </p:txBody>
      </p:sp>
      <p:sp>
        <p:nvSpPr>
          <p:cNvPr id="111" name="Google Shape;111;p22"/>
          <p:cNvSpPr txBox="1">
            <a:spLocks noGrp="1"/>
          </p:cNvSpPr>
          <p:nvPr>
            <p:ph type="subTitle" idx="1"/>
          </p:nvPr>
        </p:nvSpPr>
        <p:spPr>
          <a:xfrm>
            <a:off x="644652" y="2400300"/>
            <a:ext cx="7854696" cy="131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18275" bIns="45700" anchor="t" anchorCtr="0">
            <a:normAutofit/>
          </a:bodyPr>
          <a:lstStyle/>
          <a:p>
            <a:pPr marL="0" lvl="0" indent="0">
              <a:spcBef>
                <a:spcPts val="0"/>
              </a:spcBef>
            </a:pPr>
            <a:r>
              <a:rPr lang="en-US" dirty="0"/>
              <a:t>Using Flame Tests to Explore Electrons' Energy Levels</a:t>
            </a:r>
            <a:endParaRPr dirty="0"/>
          </a:p>
        </p:txBody>
      </p:sp>
    </p:spTree>
  </p:cSld>
  <p:clrMapOvr>
    <a:masterClrMapping/>
  </p:clrMapOvr>
  <p:transition spd="slow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23"/>
          <p:cNvSpPr txBox="1"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</a:pPr>
            <a:r>
              <a:rPr lang="en-US" dirty="0"/>
              <a:t>Essential Questions</a:t>
            </a:r>
            <a:endParaRPr dirty="0"/>
          </a:p>
        </p:txBody>
      </p:sp>
      <p:sp>
        <p:nvSpPr>
          <p:cNvPr id="117" name="Google Shape;117;p23"/>
          <p:cNvSpPr txBox="1">
            <a:spLocks noGrp="1"/>
          </p:cNvSpPr>
          <p:nvPr>
            <p:ph type="body" idx="1"/>
          </p:nvPr>
        </p:nvSpPr>
        <p:spPr>
          <a:xfrm>
            <a:off x="530352" y="2028498"/>
            <a:ext cx="7772400" cy="20925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/>
          <a:p>
            <a:pPr marL="539750" lvl="0" indent="-457200" algn="l" rtl="0">
              <a:spcBef>
                <a:spcPts val="0"/>
              </a:spcBef>
              <a:spcAft>
                <a:spcPts val="0"/>
              </a:spcAft>
              <a:buSzPts val="2300"/>
              <a:buFont typeface="Arial" panose="020B0604020202020204" pitchFamily="34" charset="0"/>
              <a:buChar char="•"/>
            </a:pPr>
            <a:r>
              <a:rPr lang="en-US" dirty="0"/>
              <a:t>How is the electron’s position in the atom related to its energy?</a:t>
            </a:r>
            <a:endParaRPr dirty="0"/>
          </a:p>
          <a:p>
            <a:pPr marL="539750" lvl="0" indent="-457200" algn="l" rtl="0">
              <a:spcBef>
                <a:spcPts val="0"/>
              </a:spcBef>
              <a:spcAft>
                <a:spcPts val="0"/>
              </a:spcAft>
              <a:buSzPts val="2300"/>
              <a:buFont typeface="Arial" panose="020B0604020202020204" pitchFamily="34" charset="0"/>
              <a:buChar char="•"/>
            </a:pPr>
            <a:r>
              <a:rPr lang="en-US" dirty="0"/>
              <a:t>What is the relationship between the energy of light released/absorbed and the change in the electron’s energy?</a:t>
            </a:r>
            <a:endParaRPr dirty="0"/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7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24"/>
          <p:cNvSpPr txBox="1"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</a:pPr>
            <a:r>
              <a:rPr lang="en-US" dirty="0"/>
              <a:t>Lesson Objectives</a:t>
            </a:r>
            <a:endParaRPr dirty="0"/>
          </a:p>
        </p:txBody>
      </p:sp>
      <p:sp>
        <p:nvSpPr>
          <p:cNvPr id="123" name="Google Shape;123;p24"/>
          <p:cNvSpPr txBox="1">
            <a:spLocks noGrp="1"/>
          </p:cNvSpPr>
          <p:nvPr>
            <p:ph type="body" idx="1"/>
          </p:nvPr>
        </p:nvSpPr>
        <p:spPr>
          <a:xfrm>
            <a:off x="530352" y="2028498"/>
            <a:ext cx="7772400" cy="26965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/>
          <a:p>
            <a:pPr lvl="0" indent="-355600">
              <a:buSzPts val="2000"/>
              <a:buFont typeface="Arial" panose="020B0604020202020204" pitchFamily="34" charset="0"/>
              <a:buChar char="•"/>
            </a:pPr>
            <a:r>
              <a:rPr lang="en-US" sz="2000" dirty="0"/>
              <a:t>Explain how the electron’s position in the atom is related to its energy.</a:t>
            </a:r>
            <a:endParaRPr sz="2000" dirty="0"/>
          </a:p>
          <a:p>
            <a:pPr lvl="0" indent="-355600">
              <a:spcBef>
                <a:spcPts val="0"/>
              </a:spcBef>
              <a:buSzPts val="2000"/>
              <a:buFont typeface="Arial" panose="020B0604020202020204" pitchFamily="34" charset="0"/>
              <a:buChar char="•"/>
            </a:pPr>
            <a:r>
              <a:rPr lang="en-US" sz="2000" dirty="0"/>
              <a:t>Explain the relationship between the energy of light released/absorbed and the change in the electron’s energy.</a:t>
            </a:r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Font typeface="Arial" panose="020B0604020202020204" pitchFamily="34" charset="0"/>
              <a:buChar char="•"/>
            </a:pPr>
            <a:r>
              <a:rPr lang="en-US" sz="2000" dirty="0"/>
              <a:t>Identify an unknown metal in a metallic salt by using a flame test.</a:t>
            </a:r>
            <a:endParaRPr sz="2000" dirty="0"/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Font typeface="Arial" panose="020B0604020202020204" pitchFamily="34" charset="0"/>
              <a:buChar char="•"/>
            </a:pPr>
            <a:r>
              <a:rPr lang="en-US" sz="2000" dirty="0"/>
              <a:t>Set up and safely perform a flame test.</a:t>
            </a:r>
            <a:endParaRPr sz="2000" dirty="0"/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Font typeface="Arial" panose="020B0604020202020204" pitchFamily="34" charset="0"/>
              <a:buChar char="•"/>
            </a:pPr>
            <a:r>
              <a:rPr lang="en-US" sz="2000" dirty="0"/>
              <a:t>Create a Bohr model and label the energy transfer.</a:t>
            </a:r>
            <a:endParaRPr sz="2000" dirty="0"/>
          </a:p>
          <a:p>
            <a:pPr marL="91440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85" dirty="0"/>
          </a:p>
          <a:p>
            <a:pPr marL="398463" lvl="0" indent="-1778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15"/>
              <a:buFont typeface="Arial"/>
              <a:buNone/>
            </a:pPr>
            <a:endParaRPr sz="2815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2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 dirty="0"/>
              <a:t>I Notice/I Wonder</a:t>
            </a:r>
            <a:endParaRPr dirty="0"/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762C314D-29B3-E502-B4CC-ADA8B41AF8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1305059"/>
            <a:ext cx="6178062" cy="3620866"/>
          </a:xfrm>
        </p:spPr>
        <p:txBody>
          <a:bodyPr/>
          <a:lstStyle/>
          <a:p>
            <a:r>
              <a:rPr lang="en-US" dirty="0"/>
              <a:t>As you watch the video, make note of the following in your chart: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/>
              <a:t>What you notice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/>
              <a:t>What you are wondering about</a:t>
            </a:r>
            <a:endParaRPr lang="en-US" sz="1800" dirty="0"/>
          </a:p>
          <a:p>
            <a:r>
              <a:rPr lang="en-US" dirty="0"/>
              <a:t>Record your notes in your chart.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20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2000" dirty="0"/>
          </a:p>
        </p:txBody>
      </p:sp>
      <p:pic>
        <p:nvPicPr>
          <p:cNvPr id="129" name="Google Shape;129;p2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398611" y="159648"/>
            <a:ext cx="2412102" cy="241210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26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pic>
        <p:nvPicPr>
          <p:cNvPr id="2" name="Online Media 1" descr="The Greatest Showman - A Pyromusical Fireworks Display by Pyromania Fireworks">
            <a:hlinkClick r:id="" action="ppaction://media"/>
            <a:extLst>
              <a:ext uri="{FF2B5EF4-FFF2-40B4-BE49-F238E27FC236}">
                <a16:creationId xmlns:a16="http://schemas.microsoft.com/office/drawing/2014/main" id="{9A69EF31-D48E-7E01-8ABF-DF07BEF4EBF8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1890275" y="1056575"/>
            <a:ext cx="5363450" cy="303034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2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nline Media 1" descr="Flame Test Colorful Elements - Sick Science! #146">
            <a:hlinkClick r:id="" action="ppaction://media"/>
            <a:extLst>
              <a:ext uri="{FF2B5EF4-FFF2-40B4-BE49-F238E27FC236}">
                <a16:creationId xmlns:a16="http://schemas.microsoft.com/office/drawing/2014/main" id="{59BD8B53-0FF3-0E38-8652-6FE63D8B867A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2028604" y="1134731"/>
            <a:ext cx="5086791" cy="287403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2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28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Flame Test Safety</a:t>
            </a:r>
            <a:endParaRPr/>
          </a:p>
        </p:txBody>
      </p:sp>
      <p:sp>
        <p:nvSpPr>
          <p:cNvPr id="148" name="Google Shape;148;p28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1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520700" indent="-457200">
              <a:buFont typeface="Arial" panose="020B0604020202020204" pitchFamily="34" charset="0"/>
              <a:buChar char="•"/>
            </a:pPr>
            <a:r>
              <a:rPr lang="en-US" dirty="0"/>
              <a:t>Avoid contact of all chemicals with eyes and skin.</a:t>
            </a:r>
          </a:p>
          <a:p>
            <a:pPr marL="977900" lvl="1" indent="-457200">
              <a:buFont typeface="Arial" panose="020B0604020202020204" pitchFamily="34" charset="0"/>
              <a:buChar char="•"/>
            </a:pPr>
            <a:r>
              <a:rPr lang="en-US" dirty="0"/>
              <a:t>Copper (II) chloride is toxic by ingestion.</a:t>
            </a:r>
          </a:p>
          <a:p>
            <a:pPr marL="977900" lvl="1" indent="-457200">
              <a:buFont typeface="Arial" panose="020B0604020202020204" pitchFamily="34" charset="0"/>
              <a:buChar char="•"/>
            </a:pPr>
            <a:r>
              <a:rPr lang="en-US" dirty="0"/>
              <a:t>Wear goggles and an apron or lab coat.</a:t>
            </a:r>
          </a:p>
          <a:p>
            <a:pPr marL="977900" lvl="1" indent="-457200">
              <a:buFont typeface="Arial" panose="020B0604020202020204" pitchFamily="34" charset="0"/>
              <a:buChar char="•"/>
            </a:pPr>
            <a:r>
              <a:rPr lang="en-US" dirty="0"/>
              <a:t>Wash hands thoroughly with soap and water before leaving the lab.</a:t>
            </a:r>
          </a:p>
          <a:p>
            <a:pPr marL="520700" indent="-457200">
              <a:buFont typeface="Arial" panose="020B0604020202020204" pitchFamily="34" charset="0"/>
              <a:buChar char="•"/>
            </a:pPr>
            <a:r>
              <a:rPr lang="en-US" dirty="0"/>
              <a:t>Exercise caution around an open flame.</a:t>
            </a:r>
          </a:p>
          <a:p>
            <a:pPr marL="977900" lvl="1" indent="-457200">
              <a:buFont typeface="Arial" panose="020B0604020202020204" pitchFamily="34" charset="0"/>
              <a:buChar char="•"/>
            </a:pPr>
            <a:r>
              <a:rPr lang="en-US" dirty="0"/>
              <a:t>Secure long hair and avoid dangling jewelry and clothes. </a:t>
            </a:r>
          </a:p>
          <a:p>
            <a:pPr marL="977900" lvl="1" indent="-457200">
              <a:buFont typeface="Arial" panose="020B0604020202020204" pitchFamily="34" charset="0"/>
              <a:buChar char="•"/>
            </a:pPr>
            <a:r>
              <a:rPr lang="en-US" dirty="0"/>
              <a:t>Do not put anything into the flame unless specifically directed to.</a:t>
            </a:r>
          </a:p>
          <a:p>
            <a:pPr marL="977900" lvl="1" indent="-457200">
              <a:buFont typeface="Arial" panose="020B0604020202020204" pitchFamily="34" charset="0"/>
              <a:buChar char="•"/>
            </a:pPr>
            <a:r>
              <a:rPr lang="en-US" dirty="0"/>
              <a:t>Do not leave a lit burner unattended.</a:t>
            </a:r>
          </a:p>
          <a:p>
            <a:pPr marL="520700" lvl="1" indent="0">
              <a:buNone/>
            </a:pPr>
            <a:endParaRPr lang="en-US" dirty="0"/>
          </a:p>
          <a:p>
            <a:pPr marL="977900" lvl="1" indent="-457200">
              <a:buFont typeface="Arial" panose="020B0604020202020204" pitchFamily="34" charset="0"/>
              <a:buChar char="•"/>
            </a:pPr>
            <a:endParaRPr lang="en-US" dirty="0"/>
          </a:p>
          <a:p>
            <a:pPr marL="520700" indent="-457200">
              <a:buFont typeface="Arial" panose="020B0604020202020204" pitchFamily="34" charset="0"/>
              <a:buChar char="•"/>
            </a:pPr>
            <a:endParaRPr lang="en-US" dirty="0"/>
          </a:p>
          <a:p>
            <a:pPr marL="520700" lvl="0" indent="-457200" algn="l" rtl="0">
              <a:spcBef>
                <a:spcPts val="520"/>
              </a:spcBef>
              <a:spcAft>
                <a:spcPts val="0"/>
              </a:spcAft>
              <a:buSzPts val="2600"/>
              <a:buFont typeface="Arial" panose="020B0604020202020204" pitchFamily="34" charset="0"/>
              <a:buChar char="•"/>
            </a:pPr>
            <a:endParaRPr dirty="0">
              <a:highlight>
                <a:srgbClr val="00FFFF"/>
              </a:highlight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29"/>
          <p:cNvSpPr txBox="1">
            <a:spLocks noGrp="1"/>
          </p:cNvSpPr>
          <p:nvPr>
            <p:ph type="title"/>
          </p:nvPr>
        </p:nvSpPr>
        <p:spPr>
          <a:xfrm>
            <a:off x="457200" y="302954"/>
            <a:ext cx="8229600" cy="857400"/>
          </a:xfrm>
          <a:prstGeom prst="rect">
            <a:avLst/>
          </a:prstGeom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Flame Test Materials</a:t>
            </a:r>
            <a:endParaRPr/>
          </a:p>
        </p:txBody>
      </p:sp>
      <p:sp>
        <p:nvSpPr>
          <p:cNvPr id="154" name="Google Shape;154;p29"/>
          <p:cNvSpPr txBox="1">
            <a:spLocks noGrp="1"/>
          </p:cNvSpPr>
          <p:nvPr>
            <p:ph type="body" idx="1"/>
          </p:nvPr>
        </p:nvSpPr>
        <p:spPr>
          <a:xfrm>
            <a:off x="457200" y="1317938"/>
            <a:ext cx="4038600" cy="34482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Font typeface="Calibri"/>
              <a:buChar char="•"/>
            </a:pPr>
            <a:r>
              <a:rPr lang="en-US" sz="2600" dirty="0"/>
              <a:t>Bunsen burner </a:t>
            </a:r>
            <a:endParaRPr sz="2600" dirty="0"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Font typeface="Calibri"/>
              <a:buChar char="•"/>
            </a:pPr>
            <a:r>
              <a:rPr lang="en-US" sz="2600" dirty="0"/>
              <a:t>Spot plate </a:t>
            </a:r>
            <a:endParaRPr sz="2600" dirty="0"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Font typeface="Calibri"/>
              <a:buChar char="•"/>
            </a:pPr>
            <a:r>
              <a:rPr lang="en-US" sz="2600" dirty="0"/>
              <a:t>Cotton Swabs</a:t>
            </a:r>
            <a:endParaRPr sz="2600" dirty="0"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Font typeface="Calibri"/>
              <a:buChar char="•"/>
            </a:pPr>
            <a:r>
              <a:rPr lang="en-US" sz="2600" dirty="0"/>
              <a:t>Beaker of distilled water</a:t>
            </a:r>
            <a:endParaRPr sz="2600" dirty="0"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Font typeface="Calibri"/>
              <a:buChar char="•"/>
            </a:pPr>
            <a:r>
              <a:rPr lang="en-US" sz="2600" dirty="0"/>
              <a:t>Cobalt glass</a:t>
            </a:r>
            <a:endParaRPr sz="2600" dirty="0"/>
          </a:p>
          <a:p>
            <a:pPr marL="457200" lvl="0" indent="0" algn="l" rtl="0">
              <a:spcBef>
                <a:spcPts val="48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55" name="Google Shape;155;p29"/>
          <p:cNvSpPr txBox="1">
            <a:spLocks noGrp="1"/>
          </p:cNvSpPr>
          <p:nvPr>
            <p:ph type="body" idx="2"/>
          </p:nvPr>
        </p:nvSpPr>
        <p:spPr>
          <a:xfrm>
            <a:off x="4648200" y="1317938"/>
            <a:ext cx="4038600" cy="34482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381000" algn="l" rtl="0">
              <a:spcBef>
                <a:spcPts val="480"/>
              </a:spcBef>
              <a:spcAft>
                <a:spcPts val="0"/>
              </a:spcAft>
              <a:buSzPts val="2400"/>
              <a:buChar char="•"/>
            </a:pPr>
            <a:r>
              <a:rPr lang="en-US" sz="2600" dirty="0">
                <a:highlight>
                  <a:srgbClr val="00FFFF"/>
                </a:highlight>
              </a:rPr>
              <a:t>insert Metallic Salts to be used during the experiment</a:t>
            </a:r>
            <a:endParaRPr sz="2600" dirty="0">
              <a:highlight>
                <a:srgbClr val="00FFFF"/>
              </a:highlight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EARN theme">
  <a:themeElements>
    <a:clrScheme name="LEARN Colors">
      <a:dk1>
        <a:srgbClr val="000000"/>
      </a:dk1>
      <a:lt1>
        <a:srgbClr val="FFFFFF"/>
      </a:lt1>
      <a:dk2>
        <a:srgbClr val="626262"/>
      </a:dk2>
      <a:lt2>
        <a:srgbClr val="E0EBF5"/>
      </a:lt2>
      <a:accent1>
        <a:srgbClr val="DCBA25"/>
      </a:accent1>
      <a:accent2>
        <a:srgbClr val="3E5C61"/>
      </a:accent2>
      <a:accent3>
        <a:srgbClr val="999967"/>
      </a:accent3>
      <a:accent4>
        <a:srgbClr val="991B1E"/>
      </a:accent4>
      <a:accent5>
        <a:srgbClr val="C1C1C1"/>
      </a:accent5>
      <a:accent6>
        <a:srgbClr val="7D1619"/>
      </a:accent6>
      <a:hlink>
        <a:srgbClr val="BED7D3"/>
      </a:hlink>
      <a:folHlink>
        <a:srgbClr val="7C7C5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EARN theme">
  <a:themeElements>
    <a:clrScheme name="LEARN Colors">
      <a:dk1>
        <a:srgbClr val="000000"/>
      </a:dk1>
      <a:lt1>
        <a:srgbClr val="FFFFFF"/>
      </a:lt1>
      <a:dk2>
        <a:srgbClr val="626262"/>
      </a:dk2>
      <a:lt2>
        <a:srgbClr val="E0EBF5"/>
      </a:lt2>
      <a:accent1>
        <a:srgbClr val="DCBA25"/>
      </a:accent1>
      <a:accent2>
        <a:srgbClr val="3E5C61"/>
      </a:accent2>
      <a:accent3>
        <a:srgbClr val="999967"/>
      </a:accent3>
      <a:accent4>
        <a:srgbClr val="991B1E"/>
      </a:accent4>
      <a:accent5>
        <a:srgbClr val="C1C1C1"/>
      </a:accent5>
      <a:accent6>
        <a:srgbClr val="7D1619"/>
      </a:accent6>
      <a:hlink>
        <a:srgbClr val="BED7D3"/>
      </a:hlink>
      <a:folHlink>
        <a:srgbClr val="7C7C5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1363</TotalTime>
  <Words>565</Words>
  <Application>Microsoft Macintosh PowerPoint</Application>
  <PresentationFormat>On-screen Show (16:9)</PresentationFormat>
  <Paragraphs>56</Paragraphs>
  <Slides>13</Slides>
  <Notes>13</Notes>
  <HiddenSlides>0</HiddenSlides>
  <MMClips>2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Noto Sans Symbols</vt:lpstr>
      <vt:lpstr>Times New Roman</vt:lpstr>
      <vt:lpstr>LEARN theme</vt:lpstr>
      <vt:lpstr>LEARN theme</vt:lpstr>
      <vt:lpstr>PowerPoint Presentation</vt:lpstr>
      <vt:lpstr>Funky Flames</vt:lpstr>
      <vt:lpstr>Essential Questions</vt:lpstr>
      <vt:lpstr>Lesson Objectives</vt:lpstr>
      <vt:lpstr>I Notice/I Wonder</vt:lpstr>
      <vt:lpstr>PowerPoint Presentation</vt:lpstr>
      <vt:lpstr>PowerPoint Presentation</vt:lpstr>
      <vt:lpstr>Flame Test Safety</vt:lpstr>
      <vt:lpstr>Flame Test Materials</vt:lpstr>
      <vt:lpstr>Flame Test Instructions</vt:lpstr>
      <vt:lpstr>Electrons in Atoms</vt:lpstr>
      <vt:lpstr>How do fireworks… work?</vt:lpstr>
      <vt:lpstr>Caption This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Hayden, Jordan K.</cp:lastModifiedBy>
  <cp:revision>3</cp:revision>
  <dcterms:modified xsi:type="dcterms:W3CDTF">2022-08-05T15:18:51Z</dcterms:modified>
</cp:coreProperties>
</file>