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6" r:id="rId1"/>
    <p:sldMasterId id="2147483667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66"/>
    <p:restoredTop sz="94665"/>
  </p:normalViewPr>
  <p:slideViewPr>
    <p:cSldViewPr snapToGrid="0" showGuides="1">
      <p:cViewPr varScale="1">
        <p:scale>
          <a:sx n="140" d="100"/>
          <a:sy n="140" d="100"/>
        </p:scale>
        <p:origin x="1302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49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akelet.com/wake/KzimbZztMRnR1p8Ex5gO9" TargetMode="Externa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3e872e116b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3e872e116b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Tomdelier1995. (2013, January 10). Doppler Effect by Dr. Sheldon Cooper [Video]. YouTube. </a:t>
            </a:r>
            <a:r>
              <a:rPr lang="en-US" sz="1200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https://</a:t>
            </a:r>
            <a:r>
              <a:rPr lang="en-US" sz="1200" dirty="0" err="1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www.youtube.com</a:t>
            </a:r>
            <a:r>
              <a:rPr lang="en-US" sz="1200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1200" dirty="0" err="1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watch?v</a:t>
            </a:r>
            <a:r>
              <a:rPr lang="en-US" sz="1200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=o3G_eaSaLck</a:t>
            </a: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3e872e116b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3e872e116b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K20 Center. (n.d.). </a:t>
            </a:r>
            <a:r>
              <a:rPr lang="en-US" sz="1200" dirty="0">
                <a:solidFill>
                  <a:srgbClr val="A61C00"/>
                </a:solidFill>
                <a:latin typeface="Calibri"/>
                <a:ea typeface="Calibri"/>
                <a:cs typeface="Calibri"/>
                <a:sym typeface="Calibri"/>
              </a:rPr>
              <a:t>Research Poster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. Strategies. </a:t>
            </a:r>
            <a:r>
              <a:rPr lang="en-US" sz="12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https://learn.k20center.ou.edu/strategy/49</a:t>
            </a:r>
            <a:endParaRPr sz="1200" dirty="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 err="1">
                <a:latin typeface="Calibri"/>
                <a:ea typeface="Calibri"/>
                <a:cs typeface="Calibri"/>
                <a:sym typeface="Calibri"/>
              </a:rPr>
              <a:t>Wakelet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2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https://wakelet.com/wake/KzimbZztMRnR1p8Ex5gO9</a:t>
            </a:r>
            <a:endParaRPr sz="12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3" name="Google Shape;17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3e872e116b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3e872e116b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K20 Center. (n.d.). </a:t>
            </a:r>
            <a:r>
              <a:rPr lang="en-US" sz="1200">
                <a:solidFill>
                  <a:srgbClr val="A61C00"/>
                </a:solidFill>
                <a:latin typeface="Calibri"/>
                <a:ea typeface="Calibri"/>
                <a:cs typeface="Calibri"/>
                <a:sym typeface="Calibri"/>
              </a:rPr>
              <a:t>3-2-1</a:t>
            </a: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. Strategies. </a:t>
            </a:r>
            <a:r>
              <a:rPr lang="en-US" sz="12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https://learn.k20center.ou.edu/strategy/117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3e872e116b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13e872e116b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K20 Center. (n.d.). </a:t>
            </a:r>
            <a:r>
              <a:rPr lang="en-US" sz="1200">
                <a:solidFill>
                  <a:srgbClr val="A61C00"/>
                </a:solidFill>
                <a:latin typeface="Calibri"/>
                <a:ea typeface="Calibri"/>
                <a:cs typeface="Calibri"/>
                <a:sym typeface="Calibri"/>
              </a:rPr>
              <a:t>Choice Board</a:t>
            </a: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. Strategies. </a:t>
            </a:r>
            <a:r>
              <a:rPr lang="en-US" sz="12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https://learn.k20center.ou.edu/strategy/73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3fea3666e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3fea3666e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3e872e116b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K20 Center. (n.d.). </a:t>
            </a:r>
            <a:r>
              <a:rPr lang="en-US" sz="1200">
                <a:solidFill>
                  <a:srgbClr val="A61C00"/>
                </a:solidFill>
                <a:latin typeface="Calibri"/>
                <a:ea typeface="Calibri"/>
                <a:cs typeface="Calibri"/>
                <a:sym typeface="Calibri"/>
              </a:rPr>
              <a:t>Generating Questions</a:t>
            </a: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. Strategies. </a:t>
            </a:r>
            <a:r>
              <a:rPr lang="en-US" sz="12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https://learn.k20center.ou.edu/strategy/167</a:t>
            </a:r>
            <a:endParaRPr/>
          </a:p>
        </p:txBody>
      </p:sp>
      <p:sp>
        <p:nvSpPr>
          <p:cNvPr id="125" name="Google Shape;125;g13e872e116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3695b28ce4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3695b28ce4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 err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Seacams</a:t>
            </a:r>
            <a:r>
              <a:rPr lang="en-US" sz="12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 (2013, January 11). </a:t>
            </a:r>
            <a:r>
              <a:rPr lang="en-US" sz="1200" i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Ambulance screaming by at high speed - doppler effect </a:t>
            </a:r>
            <a:r>
              <a:rPr lang="en-US" sz="12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[Video]. YouTube. </a:t>
            </a:r>
            <a:r>
              <a:rPr lang="en-US" sz="1200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https://</a:t>
            </a:r>
            <a:r>
              <a:rPr lang="en-US" sz="1200" dirty="0" err="1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www.youtube.com</a:t>
            </a:r>
            <a:r>
              <a:rPr lang="en-US" sz="1200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1200" dirty="0" err="1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watch?v</a:t>
            </a:r>
            <a:r>
              <a:rPr lang="en-US" sz="1200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=rqehO9yfwTA </a:t>
            </a: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3e872e116b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3e872e116b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3e872e116b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3e872e116b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K20center. (2021, September 21). </a:t>
            </a:r>
            <a:r>
              <a:rPr lang="en-US" i="1" dirty="0"/>
              <a:t>K20 Center 10 minute timer </a:t>
            </a:r>
            <a:r>
              <a:rPr lang="en-US" i="0" dirty="0"/>
              <a:t>[Video]. </a:t>
            </a:r>
            <a:r>
              <a:rPr lang="en-US" dirty="0"/>
              <a:t>YouTube. 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=9gy-1Z2Sa-c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3e872e116b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3e872e116b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Doppler Effect. </a:t>
            </a:r>
            <a:r>
              <a:rPr lang="en-US" sz="1200" dirty="0" err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Sketchplanations</a:t>
            </a:r>
            <a:r>
              <a:rPr lang="en-US" sz="12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 (n.d.). </a:t>
            </a:r>
            <a:r>
              <a:rPr lang="en-US" sz="1200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https://</a:t>
            </a:r>
            <a:r>
              <a:rPr lang="en-US" sz="1200" dirty="0" err="1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sketchplanations.com</a:t>
            </a:r>
            <a:r>
              <a:rPr lang="en-US" sz="1200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/the-doppler-effect 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1" name="Google Shape;61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3" name="Google Shape;63;p11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7" name="Google Shape;67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69" name="Google Shape;69;p12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74" name="Google Shape;74;p13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78" name="Google Shape;78;p14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82" name="Google Shape;82;p15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95" name="Google Shape;95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9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0" name="Google Shape;100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0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" name="Google Shape;14;p3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9" name="Google Shape;19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0" name="Google Shape;20;p4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5" name="Google Shape;25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6" name="Google Shape;26;p5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>
            <a:off x="1394597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" name="Google Shape;29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2247871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2691070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3" name="Google Shape;33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7" b="56088"/>
          <a:stretch/>
        </p:blipFill>
        <p:spPr>
          <a:xfrm>
            <a:off x="1567134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  <p:pic>
        <p:nvPicPr>
          <p:cNvPr id="34" name="Google Shape;34;p6" descr="A picture containing transport, wheel&#10;&#10;Description automatically generated"/>
          <p:cNvPicPr preferRelativeResize="0"/>
          <p:nvPr/>
        </p:nvPicPr>
        <p:blipFill rotWithShape="1">
          <a:blip r:embed="rId4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8" name="Google Shape;38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7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4" name="Google Shape;44;p8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8" name="Google Shape;48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9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5" name="Google Shape;55;p10" descr="A picture containing transport, wheel&#10;&#10;Description automatically generated"/>
          <p:cNvPicPr preferRelativeResize="0"/>
          <p:nvPr/>
        </p:nvPicPr>
        <p:blipFill rotWithShape="1">
          <a:blip r:embed="rId3">
            <a:alphaModFix amt="72000"/>
          </a:blip>
          <a:srcRect/>
          <a:stretch/>
        </p:blipFill>
        <p:spPr>
          <a:xfrm>
            <a:off x="7136731" y="4004991"/>
            <a:ext cx="791117" cy="7911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5.xml"/><Relationship Id="rId1" Type="http://schemas.openxmlformats.org/officeDocument/2006/relationships/video" Target="https://www.youtube.com/embed/o3G_eaSaLck?feature=oembed" TargetMode="Externa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bdhyjvhp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5.xml"/><Relationship Id="rId1" Type="http://schemas.openxmlformats.org/officeDocument/2006/relationships/video" Target="https://www.youtube.com/embed/rqehO9yfwTA?feature=oembed" TargetMode="Externa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gy-1Z2Sa-c?feature=oembed" TargetMode="Externa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descr="Doppler Effect By Dr. Sheldon Cooper">
            <a:hlinkClick r:id="" action="ppaction://media"/>
            <a:extLst>
              <a:ext uri="{FF2B5EF4-FFF2-40B4-BE49-F238E27FC236}">
                <a16:creationId xmlns:a16="http://schemas.microsoft.com/office/drawing/2014/main" id="{665FA028-9BCA-CFF3-5882-56E0B3A4499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92384" y="1057767"/>
            <a:ext cx="5359231" cy="30279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1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Use the Doppler equation to solve the problems on your handout.</a:t>
            </a:r>
            <a:endParaRPr dirty="0"/>
          </a:p>
        </p:txBody>
      </p:sp>
      <p:sp>
        <p:nvSpPr>
          <p:cNvPr id="166" name="Google Shape;166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Solving Equations</a:t>
            </a:r>
            <a:endParaRPr/>
          </a:p>
        </p:txBody>
      </p:sp>
      <p:sp>
        <p:nvSpPr>
          <p:cNvPr id="167" name="Google Shape;167;p31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168" name="Google Shape;168;p31"/>
          <p:cNvSpPr txBox="1"/>
          <p:nvPr/>
        </p:nvSpPr>
        <p:spPr>
          <a:xfrm>
            <a:off x="152400" y="152400"/>
            <a:ext cx="7029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169" name="Google Shape;169;p31"/>
          <p:cNvSpPr txBox="1"/>
          <p:nvPr/>
        </p:nvSpPr>
        <p:spPr>
          <a:xfrm>
            <a:off x="304800" y="30480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</p:txBody>
      </p:sp>
      <p:pic>
        <p:nvPicPr>
          <p:cNvPr id="170" name="Google Shape;17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23532" y="2002971"/>
            <a:ext cx="3296935" cy="29881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2"/>
          <p:cNvSpPr txBox="1">
            <a:spLocks noGrp="1"/>
          </p:cNvSpPr>
          <p:nvPr>
            <p:ph type="body" idx="1"/>
          </p:nvPr>
        </p:nvSpPr>
        <p:spPr>
          <a:xfrm>
            <a:off x="457199" y="1309352"/>
            <a:ext cx="5388429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Use the Weather Doppler Research </a:t>
            </a:r>
            <a:r>
              <a:rPr lang="en-US" dirty="0" err="1"/>
              <a:t>Wakelet</a:t>
            </a:r>
            <a:r>
              <a:rPr lang="en-US" dirty="0"/>
              <a:t> to explore the Doppler effect’s uses in weather prediction.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Create a Research Poster illustrating all that you learned.</a:t>
            </a:r>
          </a:p>
          <a:p>
            <a:pPr lvl="0">
              <a:spcBef>
                <a:spcPts val="0"/>
              </a:spcBef>
            </a:pPr>
            <a:r>
              <a:rPr lang="en-US" dirty="0">
                <a:hlinkClick r:id="rId3"/>
              </a:rPr>
              <a:t>https://tinyurl.com/bdhyjvhp</a:t>
            </a:r>
            <a:r>
              <a:rPr lang="en-US" dirty="0"/>
              <a:t> </a:t>
            </a:r>
            <a:endParaRPr dirty="0"/>
          </a:p>
        </p:txBody>
      </p:sp>
      <p:sp>
        <p:nvSpPr>
          <p:cNvPr id="176" name="Google Shape;176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Research Poster</a:t>
            </a:r>
            <a:endParaRPr dirty="0"/>
          </a:p>
        </p:txBody>
      </p:sp>
      <p:pic>
        <p:nvPicPr>
          <p:cNvPr id="177" name="Google Shape;177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42325" y="161515"/>
            <a:ext cx="2473075" cy="1856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564CF84F-4F55-AF5A-83F2-E388100352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581" y="2099001"/>
            <a:ext cx="1854800" cy="185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Walk around the room and view the other Research Posters.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Using the 3-2-1 handout, answer these questions: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What are three things you learned from someone else's research poster?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What are two questions that you still have about weather prediction and the use of Doppler radar?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What is one thing that surprised you?</a:t>
            </a:r>
            <a:endParaRPr dirty="0"/>
          </a:p>
        </p:txBody>
      </p:sp>
      <p:sp>
        <p:nvSpPr>
          <p:cNvPr id="183" name="Google Shape;183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3-2-1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Use the Choice board to choose how you would like to show your answer to the essential question:</a:t>
            </a:r>
            <a:endParaRPr dirty="0"/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•"/>
            </a:pPr>
            <a:r>
              <a:rPr lang="en-US" dirty="0"/>
              <a:t>How do you know if a siren is </a:t>
            </a:r>
            <a:r>
              <a:rPr lang="en-US"/>
              <a:t>moving toward </a:t>
            </a:r>
            <a:r>
              <a:rPr lang="en-US" dirty="0"/>
              <a:t>or away from you?</a:t>
            </a:r>
          </a:p>
          <a:p>
            <a:pPr marL="520700" lvl="1" indent="0" algn="l" rtl="0"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dirty="0"/>
          </a:p>
          <a:p>
            <a:pPr marL="45720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9" name="Google Shape;189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Choice Board</a:t>
            </a:r>
            <a:endParaRPr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0FF6A42-6FD5-EBDE-0AD2-FAF95BBF13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536301"/>
              </p:ext>
            </p:extLst>
          </p:nvPr>
        </p:nvGraphicFramePr>
        <p:xfrm>
          <a:off x="1034860" y="2602454"/>
          <a:ext cx="5311186" cy="2285703"/>
        </p:xfrm>
        <a:graphic>
          <a:graphicData uri="http://schemas.openxmlformats.org/drawingml/2006/table">
            <a:tbl>
              <a:tblPr firstRow="1" firstCol="1" bandRow="1"/>
              <a:tblGrid>
                <a:gridCol w="1782752">
                  <a:extLst>
                    <a:ext uri="{9D8B030D-6E8A-4147-A177-3AD203B41FA5}">
                      <a16:colId xmlns:a16="http://schemas.microsoft.com/office/drawing/2014/main" val="62194096"/>
                    </a:ext>
                  </a:extLst>
                </a:gridCol>
                <a:gridCol w="1764217">
                  <a:extLst>
                    <a:ext uri="{9D8B030D-6E8A-4147-A177-3AD203B41FA5}">
                      <a16:colId xmlns:a16="http://schemas.microsoft.com/office/drawing/2014/main" val="3932748020"/>
                    </a:ext>
                  </a:extLst>
                </a:gridCol>
                <a:gridCol w="1764217">
                  <a:extLst>
                    <a:ext uri="{9D8B030D-6E8A-4147-A177-3AD203B41FA5}">
                      <a16:colId xmlns:a16="http://schemas.microsoft.com/office/drawing/2014/main" val="1586720447"/>
                    </a:ext>
                  </a:extLst>
                </a:gridCol>
              </a:tblGrid>
              <a:tr h="7619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Give a written response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a video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Draw and label a model with formula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06384"/>
                  </a:ext>
                </a:extLst>
              </a:tr>
              <a:tr h="7619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a song or lyric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Draw a comic strip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a slide presentation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46919"/>
                  </a:ext>
                </a:extLst>
              </a:tr>
              <a:tr h="7619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an informational brochure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Create a poem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Record a podcast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9788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video game&#10;&#10;Description automatically generated">
            <a:extLst>
              <a:ext uri="{FF2B5EF4-FFF2-40B4-BE49-F238E27FC236}">
                <a16:creationId xmlns:a16="http://schemas.microsoft.com/office/drawing/2014/main" id="{AC25D1F0-9368-6E99-1D6A-94E639888E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238" y="295778"/>
            <a:ext cx="6273523" cy="48477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Wonky Waves</a:t>
            </a:r>
            <a:endParaRPr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AFD66241-46E4-CC54-F970-177DE6AD71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Doppler Effect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>
            <a:spLocks noGrp="1"/>
          </p:cNvSpPr>
          <p:nvPr>
            <p:ph type="title"/>
          </p:nvPr>
        </p:nvSpPr>
        <p:spPr>
          <a:xfrm>
            <a:off x="530352" y="1277589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16" name="Google Shape;116;p23"/>
          <p:cNvSpPr txBox="1">
            <a:spLocks noGrp="1"/>
          </p:cNvSpPr>
          <p:nvPr>
            <p:ph type="body" idx="1"/>
          </p:nvPr>
        </p:nvSpPr>
        <p:spPr>
          <a:xfrm>
            <a:off x="530352" y="2299431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How do you know if a siren is moving toward or away from you?</a:t>
            </a:r>
            <a:endParaRPr sz="1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5563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22" name="Google Shape;122;p24"/>
          <p:cNvSpPr txBox="1">
            <a:spLocks noGrp="1"/>
          </p:cNvSpPr>
          <p:nvPr>
            <p:ph type="body" idx="1"/>
          </p:nvPr>
        </p:nvSpPr>
        <p:spPr>
          <a:xfrm>
            <a:off x="530350" y="2028502"/>
            <a:ext cx="7772400" cy="241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47500" lnSpcReduction="20000"/>
          </a:bodyPr>
          <a:lstStyle/>
          <a:p>
            <a:pPr marL="234950" lvl="0" indent="-234950" algn="l" rtl="0">
              <a:spcBef>
                <a:spcPts val="52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4823" dirty="0"/>
              <a:t>Explain the origin of the shift in frequency and wavelength of the observed wavelength when observer and source moved toward or away from each other.</a:t>
            </a:r>
            <a:endParaRPr sz="4823" dirty="0"/>
          </a:p>
          <a:p>
            <a:pPr marL="234950" lvl="0" indent="-234950" algn="l" rtl="0">
              <a:spcBef>
                <a:spcPts val="52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4823" dirty="0"/>
              <a:t>Derive an expression for the relativistic Doppler shift.</a:t>
            </a:r>
            <a:endParaRPr sz="4823" dirty="0"/>
          </a:p>
          <a:p>
            <a:pPr marL="234950" lvl="0" indent="-234950" algn="l" rtl="0">
              <a:spcBef>
                <a:spcPts val="52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4823" dirty="0"/>
              <a:t>Apply the Doppler formula to real-world examples.</a:t>
            </a:r>
            <a:endParaRPr sz="4823" dirty="0"/>
          </a:p>
          <a:p>
            <a:pPr marL="234950" lvl="0" indent="-234950" algn="l" rtl="0">
              <a:spcBef>
                <a:spcPts val="52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4823" dirty="0"/>
              <a:t>Research the effect Doppler has on weather prediction.</a:t>
            </a:r>
            <a:endParaRPr sz="3423" dirty="0">
              <a:solidFill>
                <a:schemeClr val="dk1"/>
              </a:solidFill>
            </a:endParaRPr>
          </a:p>
          <a:p>
            <a:pPr marL="398463" lvl="0" indent="-177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Font typeface="Calibri"/>
              <a:buChar char="•"/>
            </a:pPr>
            <a:r>
              <a:rPr lang="en-US" dirty="0"/>
              <a:t>What is a good question?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Char char="•"/>
            </a:pPr>
            <a:r>
              <a:rPr lang="en-US" dirty="0">
                <a:highlight>
                  <a:srgbClr val="00FFFF"/>
                </a:highlight>
              </a:rPr>
              <a:t>insert good question criteria</a:t>
            </a:r>
            <a:endParaRPr dirty="0">
              <a:highlight>
                <a:srgbClr val="00FFFF"/>
              </a:highlight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Char char="•"/>
            </a:pPr>
            <a:r>
              <a:rPr lang="en-US" dirty="0">
                <a:highlight>
                  <a:srgbClr val="00FFFF"/>
                </a:highlight>
              </a:rPr>
              <a:t>insert good question criteria</a:t>
            </a:r>
            <a:endParaRPr dirty="0">
              <a:highlight>
                <a:srgbClr val="00FFFF"/>
              </a:highlight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Char char="•"/>
            </a:pPr>
            <a:r>
              <a:rPr lang="en-US" dirty="0"/>
              <a:t>While watching the video, create 2-3</a:t>
            </a:r>
            <a:endParaRPr dirty="0"/>
          </a:p>
          <a:p>
            <a:pPr marL="45720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good questions about what you hear.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28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Question Generating</a:t>
            </a:r>
            <a:endParaRPr dirty="0"/>
          </a:p>
        </p:txBody>
      </p:sp>
      <p:pic>
        <p:nvPicPr>
          <p:cNvPr id="129" name="Google Shape;12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5175" y="879075"/>
            <a:ext cx="1874850" cy="187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descr="Ambulance Screaming by at High Speed - Doppler Effect">
            <a:hlinkClick r:id="" action="ppaction://media"/>
            <a:extLst>
              <a:ext uri="{FF2B5EF4-FFF2-40B4-BE49-F238E27FC236}">
                <a16:creationId xmlns:a16="http://schemas.microsoft.com/office/drawing/2014/main" id="{1D40A48A-3851-A9DD-4BAD-C6C25042542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28441" y="1078139"/>
            <a:ext cx="5287117" cy="29872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During the activity:</a:t>
            </a:r>
          </a:p>
          <a:p>
            <a:pPr lvl="1" indent="-393700">
              <a:spcBef>
                <a:spcPts val="520"/>
              </a:spcBef>
              <a:buSzPts val="2600"/>
            </a:pPr>
            <a:r>
              <a:rPr lang="en-US" dirty="0"/>
              <a:t>Answer the questions you generated during the video.</a:t>
            </a:r>
          </a:p>
          <a:p>
            <a:pPr lvl="1" indent="-393700">
              <a:spcBef>
                <a:spcPts val="520"/>
              </a:spcBef>
              <a:buSzPts val="2600"/>
            </a:pPr>
            <a:r>
              <a:rPr lang="en-US" dirty="0"/>
              <a:t>Generate new questions.</a:t>
            </a:r>
          </a:p>
          <a:p>
            <a:pPr lvl="1" indent="-393700">
              <a:spcBef>
                <a:spcPts val="520"/>
              </a:spcBef>
              <a:buSzPts val="2600"/>
            </a:pPr>
            <a:r>
              <a:rPr lang="en-US" dirty="0"/>
              <a:t>Answer those new questions by experimenting with the Doppler ball. 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Write down your answers and new questions on the Generating questions handout. 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41" name="Google Shape;141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Doppler Ball Activity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1054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indent="-457200"/>
            <a:r>
              <a:rPr lang="en-US" dirty="0"/>
              <a:t>Follow the directions on the Doppler Ball Activity handout.</a:t>
            </a:r>
          </a:p>
          <a:p>
            <a:pPr indent="-457200"/>
            <a:r>
              <a:rPr lang="en-US" dirty="0"/>
              <a:t>Follow all safety warnings.</a:t>
            </a:r>
          </a:p>
          <a:p>
            <a:pPr indent="-457200"/>
            <a:r>
              <a:rPr lang="en-US" dirty="0"/>
              <a:t>Be mindful of your surroundings.  </a:t>
            </a:r>
            <a:endParaRPr dirty="0"/>
          </a:p>
        </p:txBody>
      </p:sp>
      <p:sp>
        <p:nvSpPr>
          <p:cNvPr id="147" name="Google Shape;147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Doppler Ball Activity</a:t>
            </a:r>
            <a:endParaRPr/>
          </a:p>
        </p:txBody>
      </p:sp>
      <p:pic>
        <p:nvPicPr>
          <p:cNvPr id="2" name="Online Media 1" descr="K20 Center 10 minute timer">
            <a:hlinkClick r:id="" action="ppaction://media"/>
            <a:extLst>
              <a:ext uri="{FF2B5EF4-FFF2-40B4-BE49-F238E27FC236}">
                <a16:creationId xmlns:a16="http://schemas.microsoft.com/office/drawing/2014/main" id="{219D9865-60A6-52AE-E60E-D691602C97E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028267" y="1854200"/>
            <a:ext cx="2540000" cy="143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Doppler Effect</a:t>
            </a:r>
            <a:endParaRPr/>
          </a:p>
        </p:txBody>
      </p:sp>
      <p:pic>
        <p:nvPicPr>
          <p:cNvPr id="154" name="Google Shape;15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68675" y="1164647"/>
            <a:ext cx="4334365" cy="3674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593</Words>
  <Application>Microsoft Office PowerPoint</Application>
  <PresentationFormat>On-screen Show (16:9)</PresentationFormat>
  <Paragraphs>62</Paragraphs>
  <Slides>15</Slides>
  <Notes>15</Notes>
  <HiddenSlides>1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Noto Sans Symbols</vt:lpstr>
      <vt:lpstr>Times New Roman</vt:lpstr>
      <vt:lpstr>LEARN theme</vt:lpstr>
      <vt:lpstr>LEARN theme</vt:lpstr>
      <vt:lpstr>PowerPoint Presentation</vt:lpstr>
      <vt:lpstr>Wonky Waves</vt:lpstr>
      <vt:lpstr>Essential Question</vt:lpstr>
      <vt:lpstr>Lesson Objectives</vt:lpstr>
      <vt:lpstr>Question Generating</vt:lpstr>
      <vt:lpstr>PowerPoint Presentation</vt:lpstr>
      <vt:lpstr>Doppler Ball Activity</vt:lpstr>
      <vt:lpstr>Doppler Ball Activity</vt:lpstr>
      <vt:lpstr>Doppler Effect</vt:lpstr>
      <vt:lpstr>PowerPoint Presentation</vt:lpstr>
      <vt:lpstr>Solving Equations</vt:lpstr>
      <vt:lpstr>Research Poster</vt:lpstr>
      <vt:lpstr>3-2-1</vt:lpstr>
      <vt:lpstr>Choice Board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Taylor Thurston</cp:lastModifiedBy>
  <cp:revision>5</cp:revision>
  <dcterms:modified xsi:type="dcterms:W3CDTF">2023-07-12T14:59:22Z</dcterms:modified>
</cp:coreProperties>
</file>