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handoutMasterIdLst>
    <p:handoutMasterId r:id="rId6"/>
  </p:handoutMasterIdLst>
  <p:sldIdLst>
    <p:sldId id="256" r:id="rId2"/>
    <p:sldId id="257" r:id="rId3"/>
    <p:sldId id="258" r:id="rId4"/>
    <p:sldId id="259" r:id="rId5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6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CAEBAF5-2580-47C6-BEF2-59E2DB17C3E6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B0CBF60-77A2-46AF-A3D0-8398D9A73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502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F00E-FFA3-4B7F-91AA-67D46C7DD3B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9BF8A50-3085-40C7-BD88-1007FF8BB3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F00E-FFA3-4B7F-91AA-67D46C7DD3B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F8A50-3085-40C7-BD88-1007FF8BB3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F00E-FFA3-4B7F-91AA-67D46C7DD3B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F8A50-3085-40C7-BD88-1007FF8BB3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F00E-FFA3-4B7F-91AA-67D46C7DD3B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F8A50-3085-40C7-BD88-1007FF8BB3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F00E-FFA3-4B7F-91AA-67D46C7DD3B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BF8A50-3085-40C7-BD88-1007FF8BB37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F00E-FFA3-4B7F-91AA-67D46C7DD3B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F8A50-3085-40C7-BD88-1007FF8BB3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F00E-FFA3-4B7F-91AA-67D46C7DD3B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F8A50-3085-40C7-BD88-1007FF8BB3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F00E-FFA3-4B7F-91AA-67D46C7DD3B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F8A50-3085-40C7-BD88-1007FF8BB3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F00E-FFA3-4B7F-91AA-67D46C7DD3B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F8A50-3085-40C7-BD88-1007FF8BB3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F00E-FFA3-4B7F-91AA-67D46C7DD3B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F8A50-3085-40C7-BD88-1007FF8BB37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F00E-FFA3-4B7F-91AA-67D46C7DD3B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9BF8A50-3085-40C7-BD88-1007FF8BB37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1DBF00E-FFA3-4B7F-91AA-67D46C7DD3B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39BF8A50-3085-40C7-BD88-1007FF8BB37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2400"/>
            <a:ext cx="7772400" cy="4571999"/>
          </a:xfrm>
        </p:spPr>
        <p:txBody>
          <a:bodyPr/>
          <a:lstStyle/>
          <a:p>
            <a:pPr algn="l" rtl="0"/>
            <a:r>
              <a:rPr lang="es" b="0" i="0" u="none" baseline="0"/>
              <a:t>TÍTULO</a:t>
            </a:r>
            <a:br>
              <a:rPr lang="es"/>
            </a:br>
            <a:r>
              <a:rPr lang="es" sz="1800" b="0" i="0" u="none" baseline="0"/>
              <a:t>           </a:t>
            </a:r>
            <a:r>
              <a:rPr lang="es" sz="1600" b="0" i="0" u="none" baseline="0"/>
              <a:t>(Utiliza tus términos como parte del título)</a:t>
            </a:r>
            <a:br>
              <a:rPr lang="es" sz="1600"/>
            </a:br>
            <a:r>
              <a:rPr lang="es" sz="1600" b="0" i="0" u="none" baseline="0"/>
              <a:t>                     </a:t>
            </a:r>
            <a:r>
              <a:rPr lang="es" sz="1800" b="0" i="0" u="none" baseline="0"/>
              <a:t>(Ejemplo: Término 1 frente a Término 2)</a:t>
            </a:r>
            <a:endParaRPr lang="e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5334000"/>
            <a:ext cx="6858000" cy="914400"/>
          </a:xfrm>
        </p:spPr>
        <p:txBody>
          <a:bodyPr/>
          <a:lstStyle/>
          <a:p>
            <a:pPr algn="l" rtl="0"/>
            <a:r>
              <a:rPr lang="es" b="0" i="0" u="none" baseline="0"/>
              <a:t>Nombres de los estudiantes</a:t>
            </a:r>
            <a:endParaRPr lang="es" dirty="0"/>
          </a:p>
        </p:txBody>
      </p:sp>
      <p:grpSp>
        <p:nvGrpSpPr>
          <p:cNvPr id="10" name="Group 9"/>
          <p:cNvGrpSpPr/>
          <p:nvPr/>
        </p:nvGrpSpPr>
        <p:grpSpPr>
          <a:xfrm>
            <a:off x="2667000" y="6324600"/>
            <a:ext cx="5867400" cy="400050"/>
            <a:chOff x="2667000" y="6324600"/>
            <a:chExt cx="5867400" cy="400050"/>
          </a:xfrm>
        </p:grpSpPr>
        <p:pic>
          <p:nvPicPr>
            <p:cNvPr id="4" name="Picture 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8000" y="6324600"/>
              <a:ext cx="5486400" cy="400050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2667000" y="6324600"/>
              <a:ext cx="5257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0"/>
              <a:r>
                <a:rPr lang="es" sz="1400" b="1" i="0" u="none" baseline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UN RASGO CONSUMADO: Presentación/evaluación de la investigación </a:t>
              </a:r>
              <a:endParaRPr lang="es" sz="14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6791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718"/>
            <a:ext cx="8382000" cy="1371600"/>
          </a:xfrm>
        </p:spPr>
        <p:txBody>
          <a:bodyPr>
            <a:normAutofit/>
          </a:bodyPr>
          <a:lstStyle/>
          <a:p>
            <a:pPr algn="l" rtl="0"/>
            <a:r>
              <a:rPr lang="es" sz="4000" b="0" i="0" u="none" baseline="0"/>
              <a:t>Término 1 frente a Término 2</a:t>
            </a:r>
            <a:endParaRPr lang="e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599"/>
            <a:ext cx="9372600" cy="4879777"/>
          </a:xfrm>
        </p:spPr>
        <p:txBody>
          <a:bodyPr>
            <a:normAutofit/>
          </a:bodyPr>
          <a:lstStyle/>
          <a:p>
            <a:pPr algn="l" rtl="0"/>
            <a:r>
              <a:rPr lang="es" sz="2700" b="1" i="0" u="none" baseline="0" dirty="0"/>
              <a:t>Término 1 + Explicación</a:t>
            </a:r>
          </a:p>
          <a:p>
            <a:endParaRPr lang="es" sz="2700" dirty="0"/>
          </a:p>
          <a:p>
            <a:pPr algn="l" rtl="0"/>
            <a:r>
              <a:rPr lang="es" sz="2700" b="1" i="0" u="none" baseline="0" dirty="0"/>
              <a:t>Término 2 + Explicación</a:t>
            </a:r>
          </a:p>
          <a:p>
            <a:endParaRPr lang="es" sz="2700" dirty="0"/>
          </a:p>
          <a:p>
            <a:pPr algn="l" rtl="0"/>
            <a:r>
              <a:rPr lang="es" sz="2700" b="1" i="0" u="none" baseline="0" dirty="0"/>
              <a:t>*Asegúrate de haber explicado cada término </a:t>
            </a:r>
          </a:p>
          <a:p>
            <a:pPr algn="l" rtl="0"/>
            <a:r>
              <a:rPr lang="es" sz="2700" b="1" i="0" u="none" baseline="0" dirty="0"/>
              <a:t>*Asegúrate de comparar/contrastar los dos términos</a:t>
            </a:r>
            <a:endParaRPr lang="es" sz="2700" dirty="0"/>
          </a:p>
          <a:p>
            <a:pPr algn="ctr" rtl="0"/>
            <a:r>
              <a:rPr lang="es" sz="2700" b="1" i="1" u="none" baseline="0" dirty="0"/>
              <a:t>(Utiliza una segunda diapositiva para esta parte </a:t>
            </a:r>
          </a:p>
          <a:p>
            <a:pPr algn="ctr" rtl="0"/>
            <a:r>
              <a:rPr lang="es" sz="2700" b="1" i="1" u="none" baseline="0" dirty="0"/>
              <a:t>si es necesario)</a:t>
            </a:r>
            <a:endParaRPr lang="es" sz="2700" i="1" dirty="0"/>
          </a:p>
        </p:txBody>
      </p:sp>
      <p:grpSp>
        <p:nvGrpSpPr>
          <p:cNvPr id="4" name="Group 3"/>
          <p:cNvGrpSpPr/>
          <p:nvPr/>
        </p:nvGrpSpPr>
        <p:grpSpPr>
          <a:xfrm>
            <a:off x="2667000" y="6324600"/>
            <a:ext cx="5867400" cy="400050"/>
            <a:chOff x="2667000" y="6324600"/>
            <a:chExt cx="5867400" cy="400050"/>
          </a:xfrm>
        </p:grpSpPr>
        <p:pic>
          <p:nvPicPr>
            <p:cNvPr id="5" name="Picture 4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8000" y="6324600"/>
              <a:ext cx="5486400" cy="40005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2667000" y="6324600"/>
              <a:ext cx="5257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0"/>
              <a:r>
                <a:rPr lang="es" sz="1400" b="1" i="0" u="none" baseline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UN RASGO CONSUMADO: Presentación/evaluación de la investigación </a:t>
              </a:r>
              <a:endParaRPr lang="es" sz="14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54224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229600" cy="1371600"/>
          </a:xfrm>
        </p:spPr>
        <p:txBody>
          <a:bodyPr/>
          <a:lstStyle/>
          <a:p>
            <a:pPr algn="l" rtl="0"/>
            <a:r>
              <a:rPr lang="es" b="0" i="0" u="none" baseline="0" dirty="0"/>
              <a:t>Término 1 frente a Término 2 </a:t>
            </a:r>
            <a:r>
              <a:rPr lang="es" b="1" i="1" u="none" baseline="0" dirty="0"/>
              <a:t>Ejemplos</a:t>
            </a:r>
            <a:endParaRPr lang="e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8991600" cy="5486400"/>
          </a:xfrm>
        </p:spPr>
        <p:txBody>
          <a:bodyPr/>
          <a:lstStyle/>
          <a:p>
            <a:endParaRPr lang="es" dirty="0"/>
          </a:p>
          <a:p>
            <a:pPr algn="l" rtl="0"/>
            <a:r>
              <a:rPr lang="es" b="1" i="0" u="none" baseline="0"/>
              <a:t> Utilizando los rasgos del laboratorio “Un rasgo consumado...”</a:t>
            </a:r>
            <a:endParaRPr lang="es" dirty="0"/>
          </a:p>
          <a:p>
            <a:pPr algn="l" rtl="0"/>
            <a:r>
              <a:rPr lang="es" b="1" i="0" u="none" baseline="0"/>
              <a:t> conecta alguno (o todos) los 13 rasgos con los dos términos que estás investigando.</a:t>
            </a:r>
          </a:p>
          <a:p>
            <a:endParaRPr lang="es" dirty="0"/>
          </a:p>
          <a:p>
            <a:pPr algn="l" rtl="0"/>
            <a:r>
              <a:rPr lang="es" b="1" i="0" u="none" baseline="0"/>
              <a:t>Explica cómo se pueden demostrar/explicar tus dos términos utilizando los rasgos del laboratorio.</a:t>
            </a:r>
            <a:endParaRPr lang="es" dirty="0"/>
          </a:p>
        </p:txBody>
      </p:sp>
      <p:grpSp>
        <p:nvGrpSpPr>
          <p:cNvPr id="4" name="Group 3"/>
          <p:cNvGrpSpPr/>
          <p:nvPr/>
        </p:nvGrpSpPr>
        <p:grpSpPr>
          <a:xfrm>
            <a:off x="2667000" y="6324600"/>
            <a:ext cx="5867400" cy="400050"/>
            <a:chOff x="2667000" y="6324600"/>
            <a:chExt cx="5867400" cy="400050"/>
          </a:xfrm>
        </p:grpSpPr>
        <p:pic>
          <p:nvPicPr>
            <p:cNvPr id="5" name="Picture 4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8000" y="6324600"/>
              <a:ext cx="5486400" cy="40005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2667000" y="6324600"/>
              <a:ext cx="5257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0"/>
              <a:r>
                <a:rPr lang="es" sz="1400" b="1" i="0" u="none" baseline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UN RASGO CONSUMADO: Presentación/evaluación de la investigación </a:t>
              </a:r>
              <a:endParaRPr lang="es" sz="14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95582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718"/>
            <a:ext cx="8686800" cy="1371600"/>
          </a:xfrm>
        </p:spPr>
        <p:txBody>
          <a:bodyPr/>
          <a:lstStyle/>
          <a:p>
            <a:pPr algn="l" rtl="0"/>
            <a:r>
              <a:rPr lang="es" b="0" i="0" u="none" baseline="0"/>
              <a:t>Respuesta a la </a:t>
            </a:r>
            <a:br>
              <a:rPr lang="es"/>
            </a:br>
            <a:r>
              <a:rPr lang="es" b="0" i="0" u="none" baseline="0"/>
              <a:t>pregunta esencial</a:t>
            </a:r>
            <a:endParaRPr lang="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5029200"/>
          </a:xfrm>
        </p:spPr>
        <p:txBody>
          <a:bodyPr/>
          <a:lstStyle/>
          <a:p>
            <a:pPr algn="l" rtl="0"/>
            <a:r>
              <a:rPr lang="es" b="1" i="0" u="none" baseline="0"/>
              <a:t>“¿Por qué los organismos tienen el aspecto que tienen?”</a:t>
            </a:r>
          </a:p>
          <a:p>
            <a:endParaRPr lang="es" dirty="0"/>
          </a:p>
          <a:p>
            <a:pPr algn="l" rtl="0"/>
            <a:r>
              <a:rPr lang="es" b="1" i="0" u="none" baseline="0"/>
              <a:t>Explica por qué los organismos tienen el aspecto que tienen utilizando </a:t>
            </a:r>
            <a:r>
              <a:rPr lang="es" b="1" i="1" u="sng" baseline="0"/>
              <a:t>tus dos términos</a:t>
            </a:r>
            <a:r>
              <a:rPr lang="es" b="1" i="1" u="none" baseline="0"/>
              <a:t> </a:t>
            </a:r>
            <a:r>
              <a:rPr lang="es" b="1" i="0" u="none" baseline="0"/>
              <a:t>para responder la pregunta. </a:t>
            </a:r>
          </a:p>
          <a:p>
            <a:endParaRPr lang="es" dirty="0"/>
          </a:p>
          <a:p>
            <a:pPr algn="l" rtl="0"/>
            <a:r>
              <a:rPr lang="es" b="1" i="0" u="none" baseline="0"/>
              <a:t>También puedes incorporar respuestas viejas que hayas dado en intentos anteriores para dar una respuesta mejor y más completa a la pregunta.</a:t>
            </a:r>
            <a:endParaRPr lang="es" dirty="0"/>
          </a:p>
        </p:txBody>
      </p:sp>
      <p:grpSp>
        <p:nvGrpSpPr>
          <p:cNvPr id="4" name="Group 3"/>
          <p:cNvGrpSpPr/>
          <p:nvPr/>
        </p:nvGrpSpPr>
        <p:grpSpPr>
          <a:xfrm>
            <a:off x="2667000" y="6324600"/>
            <a:ext cx="5867400" cy="400050"/>
            <a:chOff x="2667000" y="6324600"/>
            <a:chExt cx="5867400" cy="400050"/>
          </a:xfrm>
        </p:grpSpPr>
        <p:pic>
          <p:nvPicPr>
            <p:cNvPr id="5" name="Picture 4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8000" y="6324600"/>
              <a:ext cx="5486400" cy="40005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2667000" y="6324600"/>
              <a:ext cx="5257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0"/>
              <a:r>
                <a:rPr lang="es" sz="1400" b="1" i="0" u="none" baseline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UN RASGO CONSUMADO: Presentación/evaluación de la investigación </a:t>
              </a:r>
              <a:endParaRPr lang="es" sz="14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459283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275</TotalTime>
  <Words>221</Words>
  <Application>Microsoft Office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Arial Black</vt:lpstr>
      <vt:lpstr>Calibri</vt:lpstr>
      <vt:lpstr>Essential</vt:lpstr>
      <vt:lpstr>TÍTULO            (Utiliza tus términos como parte del título)                      (Ejemplo: Término 1 frente a Término 2)</vt:lpstr>
      <vt:lpstr>Término 1 frente a Término 2</vt:lpstr>
      <vt:lpstr>Término 1 frente a Término 2 Ejemplos</vt:lpstr>
      <vt:lpstr>Respuesta a la  pregunta esencial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Dawn Pratt</dc:creator>
  <cp:lastModifiedBy>Rachel Hickey</cp:lastModifiedBy>
  <cp:revision>6</cp:revision>
  <cp:lastPrinted>2016-07-06T01:16:51Z</cp:lastPrinted>
  <dcterms:created xsi:type="dcterms:W3CDTF">2016-07-06T00:49:04Z</dcterms:created>
  <dcterms:modified xsi:type="dcterms:W3CDTF">2022-05-23T22:08:20Z</dcterms:modified>
</cp:coreProperties>
</file>