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AEBAF5-2580-47C6-BEF2-59E2DB17C3E6}" type="datetimeFigureOut">
              <a:rPr lang="en-US" smtClean="0"/>
              <a:t>8/7/16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0CBF60-77A2-46AF-A3D0-8398D9A73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2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1DBF00E-FFA3-4B7F-91AA-67D46C7DD3BB}" type="datetimeFigureOut">
              <a:rPr lang="en-US" smtClean="0"/>
              <a:t>8/7/16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772400" cy="4571999"/>
          </a:xfrm>
        </p:spPr>
        <p:txBody>
          <a:bodyPr/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sz="1800" dirty="0" smtClean="0"/>
              <a:t>           </a:t>
            </a:r>
            <a:r>
              <a:rPr lang="en-US" sz="1600" dirty="0" smtClean="0"/>
              <a:t>(Use your terms as a part of the title)</a:t>
            </a:r>
            <a:br>
              <a:rPr lang="en-US" sz="1600" dirty="0" smtClean="0"/>
            </a:br>
            <a:r>
              <a:rPr lang="en-US" sz="1600" dirty="0" smtClean="0"/>
              <a:t>                     </a:t>
            </a:r>
            <a:r>
              <a:rPr lang="en-US" sz="1800" dirty="0" smtClean="0"/>
              <a:t>(Example: Term 1 vs. Term 2)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0"/>
            <a:ext cx="6858000" cy="914400"/>
          </a:xfrm>
        </p:spPr>
        <p:txBody>
          <a:bodyPr/>
          <a:lstStyle/>
          <a:p>
            <a:r>
              <a:rPr lang="en-US" dirty="0" smtClean="0"/>
              <a:t>Names of Student(s)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TRAIT ACCOMPLI: Research Presentation/Evaluation 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79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Term 1 vs. Term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Term 1  +   Explanation</a:t>
            </a:r>
          </a:p>
          <a:p>
            <a:endParaRPr lang="en-US" sz="2800" dirty="0"/>
          </a:p>
          <a:p>
            <a:r>
              <a:rPr lang="en-US" sz="2800" dirty="0" smtClean="0"/>
              <a:t>Term 2   +  Explanation</a:t>
            </a:r>
          </a:p>
          <a:p>
            <a:endParaRPr lang="en-US" sz="2800" dirty="0"/>
          </a:p>
          <a:p>
            <a:r>
              <a:rPr lang="en-US" sz="2800" dirty="0" smtClean="0"/>
              <a:t>*Make sure that you have explained each term </a:t>
            </a:r>
          </a:p>
          <a:p>
            <a:r>
              <a:rPr lang="en-US" sz="2800" dirty="0" smtClean="0"/>
              <a:t>*Make sure that you compare/contrast the </a:t>
            </a:r>
            <a:r>
              <a:rPr lang="en-US" sz="2800" dirty="0" smtClean="0"/>
              <a:t>two      terms</a:t>
            </a:r>
            <a:endParaRPr lang="en-US" sz="2800" dirty="0" smtClean="0"/>
          </a:p>
          <a:p>
            <a:pPr algn="ctr"/>
            <a:r>
              <a:rPr lang="en-US" sz="2800" i="1" dirty="0" smtClean="0"/>
              <a:t>(Use a 2</a:t>
            </a:r>
            <a:r>
              <a:rPr lang="en-US" sz="2800" i="1" baseline="30000" dirty="0" smtClean="0"/>
              <a:t>nd</a:t>
            </a:r>
            <a:r>
              <a:rPr lang="en-US" sz="2800" i="1" dirty="0" smtClean="0"/>
              <a:t> slide for this part if needed)</a:t>
            </a:r>
            <a:endParaRPr lang="en-US" sz="28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TRAIT ACCOMPLI: Research Presentation/Evaluation 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422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381000"/>
            <a:ext cx="8229600" cy="1371600"/>
          </a:xfrm>
        </p:spPr>
        <p:txBody>
          <a:bodyPr/>
          <a:lstStyle/>
          <a:p>
            <a:r>
              <a:rPr lang="en-US" dirty="0" smtClean="0"/>
              <a:t>Term 1 vs. Term 2 </a:t>
            </a:r>
            <a:r>
              <a:rPr lang="en-US" b="1" i="1" dirty="0" smtClean="0"/>
              <a:t>Examples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486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Using the traits from the lab “A Trait </a:t>
            </a:r>
            <a:r>
              <a:rPr lang="en-US" dirty="0" smtClean="0"/>
              <a:t>Accompli…”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connect </a:t>
            </a:r>
            <a:r>
              <a:rPr lang="en-US" dirty="0" smtClean="0"/>
              <a:t>any (or all) of the 13 traits to the </a:t>
            </a:r>
            <a:r>
              <a:rPr lang="en-US" dirty="0" smtClean="0"/>
              <a:t>two </a:t>
            </a:r>
            <a:r>
              <a:rPr lang="en-US" dirty="0" smtClean="0"/>
              <a:t>terms you are researching.</a:t>
            </a:r>
          </a:p>
          <a:p>
            <a:endParaRPr lang="en-US" dirty="0"/>
          </a:p>
          <a:p>
            <a:r>
              <a:rPr lang="en-US" dirty="0" smtClean="0"/>
              <a:t>Explain how your </a:t>
            </a:r>
            <a:r>
              <a:rPr lang="en-US" dirty="0" smtClean="0"/>
              <a:t>two </a:t>
            </a:r>
            <a:r>
              <a:rPr lang="en-US" dirty="0" smtClean="0"/>
              <a:t>terms can be demonstrated/explained using the traits from the lab.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TRAIT ACCOMPLI: Research Presentation/Evaluation 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558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686800" cy="1371600"/>
          </a:xfrm>
        </p:spPr>
        <p:txBody>
          <a:bodyPr/>
          <a:lstStyle/>
          <a:p>
            <a:r>
              <a:rPr lang="en-US" dirty="0" smtClean="0"/>
              <a:t>Answer to the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5029200"/>
          </a:xfrm>
        </p:spPr>
        <p:txBody>
          <a:bodyPr/>
          <a:lstStyle/>
          <a:p>
            <a:r>
              <a:rPr lang="en-US" dirty="0" smtClean="0"/>
              <a:t>“Why do organisms look the way they do?”</a:t>
            </a:r>
          </a:p>
          <a:p>
            <a:endParaRPr lang="en-US" dirty="0"/>
          </a:p>
          <a:p>
            <a:r>
              <a:rPr lang="en-US" dirty="0" smtClean="0"/>
              <a:t>Explain </a:t>
            </a:r>
            <a:r>
              <a:rPr lang="en-US" dirty="0"/>
              <a:t>how </a:t>
            </a:r>
            <a:r>
              <a:rPr lang="en-US" dirty="0" smtClean="0"/>
              <a:t>organisms look the way they do by using </a:t>
            </a:r>
            <a:r>
              <a:rPr lang="en-US" i="1" u="sng" dirty="0" smtClean="0"/>
              <a:t>your </a:t>
            </a:r>
            <a:r>
              <a:rPr lang="en-US" i="1" u="sng" dirty="0" smtClean="0"/>
              <a:t>two </a:t>
            </a:r>
            <a:r>
              <a:rPr lang="en-US" i="1" u="sng" dirty="0" smtClean="0"/>
              <a:t>terms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answer the question. </a:t>
            </a:r>
          </a:p>
          <a:p>
            <a:endParaRPr lang="en-US" dirty="0"/>
          </a:p>
          <a:p>
            <a:r>
              <a:rPr lang="en-US" dirty="0" smtClean="0"/>
              <a:t>You may also incorporate old answers you have given on previous attempts to make a better, more complete answer to the question.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TRAIT ACCOMPLI: Research Presentation/Evaluation 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592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273</TotalTime>
  <Words>196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Essential</vt:lpstr>
      <vt:lpstr>TITLE            (Use your terms as a part of the title)                      (Example: Term 1 vs. Term 2)</vt:lpstr>
      <vt:lpstr>Term 1 vs. Term 2</vt:lpstr>
      <vt:lpstr>Term 1 vs. Term 2 Examples</vt:lpstr>
      <vt:lpstr>Answer to the  Essential Question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Dawn Pratt</dc:creator>
  <cp:lastModifiedBy>Coleen Baines</cp:lastModifiedBy>
  <cp:revision>5</cp:revision>
  <cp:lastPrinted>2016-07-06T01:16:51Z</cp:lastPrinted>
  <dcterms:created xsi:type="dcterms:W3CDTF">2016-07-06T00:49:04Z</dcterms:created>
  <dcterms:modified xsi:type="dcterms:W3CDTF">2016-08-07T21:21:19Z</dcterms:modified>
</cp:coreProperties>
</file>