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hpedQfomhK9lZJFQvnJ+fnMVRq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02" d="100"/>
          <a:sy n="202" d="100"/>
        </p:scale>
        <p:origin x="54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9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QJw-363WiQ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116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46db8128e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Explore: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g146db8128e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Explain: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Instructional Strategy: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https://learn.k20center.ou.edu/strategy/179</a:t>
            </a:r>
            <a:r>
              <a:rPr lang="en-US" dirty="0"/>
              <a:t>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8" name="Google Shape;14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The Bush Center. (2014, April 4). </a:t>
            </a:r>
            <a:r>
              <a:rPr lang="en-US" i="1" dirty="0"/>
              <a:t>"The art of leadership: A president's personal diplomacy" by @thebushcenter</a:t>
            </a:r>
            <a:r>
              <a:rPr lang="en-US" dirty="0"/>
              <a:t>. YouTube. Retrieved August 25, 2022, from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https://www.youtube.com/watch?v=QQJw-363WiQ</a:t>
            </a:r>
            <a:r>
              <a:rPr lang="en-US" dirty="0"/>
              <a:t>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Instructional Strategies: WICK link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 dirty="0">
                <a:solidFill>
                  <a:schemeClr val="hlink"/>
                </a:solidFill>
                <a:hlinkClick r:id="rId4"/>
              </a:rPr>
              <a:t>https://learn.k20center.ou.edu/strategy/116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Evaluate: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Instructional Strategy: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https://learn.k20center.ou.edu/strategy/125</a:t>
            </a:r>
            <a:r>
              <a:rPr lang="en-US"/>
              <a:t> </a:t>
            </a:r>
            <a:endParaRPr/>
          </a:p>
        </p:txBody>
      </p:sp>
      <p:sp>
        <p:nvSpPr>
          <p:cNvPr id="161" name="Google Shape;16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Engage: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Instructional Strategy: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https://learn.k20center.ou.edu/strategy/139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98" name="Google Shape;9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e2d3f40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e2d3f40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Explore: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46db8128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Explore: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g146db8128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46db8128e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Explore: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146db8128e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QJw-363WiQ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46db8128e6_0_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750328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This scenario is based on a situation President Wilson faced as president.  </a:t>
            </a:r>
            <a:endParaRPr sz="2200"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President Madero of Mexico was overthrown in a </a:t>
            </a:r>
            <a:r>
              <a:rPr lang="en-US" sz="2200" i="1" dirty="0"/>
              <a:t>coup </a:t>
            </a:r>
            <a:r>
              <a:rPr lang="en-US" sz="2200" i="1" dirty="0" err="1"/>
              <a:t>d’etat</a:t>
            </a:r>
            <a:r>
              <a:rPr lang="en-US" sz="2200" i="1" dirty="0"/>
              <a:t> </a:t>
            </a:r>
            <a:r>
              <a:rPr lang="en-US" sz="2200" dirty="0"/>
              <a:t>and murdered by supporters of the coup. </a:t>
            </a:r>
            <a:endParaRPr sz="2200"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President Wilson convinced Congress the head of the coup, Huerta, killed Madero and refused to recognize the new government. </a:t>
            </a:r>
            <a:endParaRPr sz="2200"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Wilson ordered U.S. troops into the Mexico city of Veracruz and supported a new leader, Carranza, come to power. </a:t>
            </a:r>
            <a:endParaRPr sz="2200"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 dirty="0"/>
          </a:p>
        </p:txBody>
      </p:sp>
      <p:sp>
        <p:nvSpPr>
          <p:cNvPr id="145" name="Google Shape;145;g146db8128e6_0_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Diplomatic Dilemmas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6706651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 sz="2200" dirty="0"/>
              <a:t>Summarize the diplomatic tactics used by the President from your reading.</a:t>
            </a:r>
            <a:endParaRPr sz="2200"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As you read, summarize their tactics on the Note Catcher.</a:t>
            </a:r>
            <a:endParaRPr sz="2200"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Share your summary with your group members. </a:t>
            </a:r>
            <a:endParaRPr sz="2200"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Summarize the other president’s tactics on the Note Catcher. </a:t>
            </a:r>
            <a:endParaRPr sz="2200" dirty="0"/>
          </a:p>
          <a:p>
            <a:pPr marL="227013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Be ready to discuss how each president used diplomacy during their presidency.  </a:t>
            </a:r>
            <a:endParaRPr sz="2200"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 dirty="0"/>
          </a:p>
        </p:txBody>
      </p:sp>
      <p:sp>
        <p:nvSpPr>
          <p:cNvPr id="151" name="Google Shape;151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Diplomacy Tactics</a:t>
            </a:r>
            <a:endParaRPr/>
          </a:p>
        </p:txBody>
      </p:sp>
      <p:pic>
        <p:nvPicPr>
          <p:cNvPr id="152" name="Google Shape;15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40982" y="1273855"/>
            <a:ext cx="1945818" cy="2160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The Art of Leadership</a:t>
            </a:r>
            <a:endParaRPr/>
          </a:p>
        </p:txBody>
      </p:sp>
      <p:pic>
        <p:nvPicPr>
          <p:cNvPr id="158" name="Google Shape;158;p8" descr="Learn More: http://www.bushcenter.org/special-exhibits/art-of-leadership&#10;The Art of Leadership: A President's Personal Diplomacy will explore the relationships that President George W. Bush forged with world leaders to shape international policy and advance American interests abroad.  Open from April 5 to June 3, 2014, the exhibit will feature more than two dozen never-before-exhibited portraits painted by President Bush. Portraits will be accompanied by artifacts, photographs, and personal reflections to help illustrate the stories of relationships formed on the world stage.  &#10;Video by the History Channel" title="&quot;The Art of Leadership: A President's Personal Diplomacy&quot; by @TheBushCent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65875" y="1359247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"/>
          <p:cNvSpPr txBox="1">
            <a:spLocks noGrp="1"/>
          </p:cNvSpPr>
          <p:nvPr>
            <p:ph type="body" idx="1"/>
          </p:nvPr>
        </p:nvSpPr>
        <p:spPr>
          <a:xfrm>
            <a:off x="22072" y="1671612"/>
            <a:ext cx="7264750" cy="30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have former U.S. Presidents used diplomacy to benefit the United States?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64" name="Google Shape;164;p9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5079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Exit Ticket</a:t>
            </a:r>
            <a:endParaRPr/>
          </a:p>
        </p:txBody>
      </p:sp>
      <p:pic>
        <p:nvPicPr>
          <p:cNvPr id="165" name="Google Shape;165;p9" descr="A picture containing text, sign, picture fram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32499" y="228703"/>
            <a:ext cx="2180943" cy="1474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Dissecting Diplomacy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Foreign Relations of Roosevelt, Taft, </a:t>
            </a:r>
            <a:r>
              <a:rPr lang="en-US"/>
              <a:t>and Wilson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Analyze the following quote:</a:t>
            </a:r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Diplomacy is the art of letting somebody else have your way.</a:t>
            </a:r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2"/>
          </p:nvPr>
        </p:nvSpPr>
        <p:spPr>
          <a:xfrm>
            <a:off x="4842925" y="3240600"/>
            <a:ext cx="2265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-David Frost</a:t>
            </a:r>
            <a:endParaRPr/>
          </a:p>
        </p:txBody>
      </p:sp>
      <p:pic>
        <p:nvPicPr>
          <p:cNvPr id="103" name="Google Shape;103;p16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2997" y="112888"/>
            <a:ext cx="2682455" cy="1245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fe2d3f4097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Diplomacy Definition</a:t>
            </a:r>
            <a:endParaRPr/>
          </a:p>
        </p:txBody>
      </p:sp>
      <p:sp>
        <p:nvSpPr>
          <p:cNvPr id="109" name="Google Shape;109;gfe2d3f4097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The art and practice of conducting negotiations between nations.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15" name="Google Shape;115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How do presidents conduct foreign policy?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>
            <a:spLocks noGrp="1"/>
          </p:cNvSpPr>
          <p:nvPr>
            <p:ph type="title"/>
          </p:nvPr>
        </p:nvSpPr>
        <p:spPr>
          <a:xfrm>
            <a:off x="464137" y="681047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21" name="Google Shape;121;p4"/>
          <p:cNvSpPr txBox="1">
            <a:spLocks noGrp="1"/>
          </p:cNvSpPr>
          <p:nvPr>
            <p:ph type="body" idx="1"/>
          </p:nvPr>
        </p:nvSpPr>
        <p:spPr>
          <a:xfrm>
            <a:off x="492513" y="1820396"/>
            <a:ext cx="7772400" cy="18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Explain the diplomatic tactics used by Presidents Roosevelt, Taft, and Wilson.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Evaluate how diplomacy shapes foreign relations.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Read the three dilemmas as a group.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Come up with a possible solution to each dilemma.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Be ready to discuss your solutions.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27" name="Google Shape;1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Diplomatic Dilemmas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46db8128e6_0_0"/>
          <p:cNvSpPr txBox="1">
            <a:spLocks noGrp="1"/>
          </p:cNvSpPr>
          <p:nvPr>
            <p:ph type="body" idx="1"/>
          </p:nvPr>
        </p:nvSpPr>
        <p:spPr>
          <a:xfrm>
            <a:off x="321615" y="1236831"/>
            <a:ext cx="7510693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689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This scenario is based on a situation President Roosevelt faced as president. </a:t>
            </a:r>
            <a:endParaRPr sz="2400" dirty="0"/>
          </a:p>
          <a:p>
            <a:pPr marL="457200" lvl="0" indent="-3689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President Roosevelt had the Secretary of State propose a treaty with the Colombian government to build a canal in Panama. At the time, Panama was a colony of Colombia. </a:t>
            </a:r>
            <a:endParaRPr sz="2400" dirty="0"/>
          </a:p>
          <a:p>
            <a:pPr marL="457200" lvl="0" indent="-3689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Colombia did not agree to the amount of money offered by the United States and refused. </a:t>
            </a:r>
            <a:endParaRPr sz="2400" dirty="0"/>
          </a:p>
          <a:p>
            <a:pPr marL="457200" lvl="0" indent="-3689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When the people of Panama revolted against Colombia, the U.S. sent troops and helped Panama gain independence. </a:t>
            </a:r>
            <a:endParaRPr sz="2400" dirty="0"/>
          </a:p>
          <a:p>
            <a:pPr marL="457200" lvl="0" indent="-3689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In return, Panama agreed to permit the U.S. build the canal. </a:t>
            </a: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400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 dirty="0"/>
          </a:p>
        </p:txBody>
      </p:sp>
      <p:sp>
        <p:nvSpPr>
          <p:cNvPr id="133" name="Google Shape;133;g146db8128e6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Diplomatic Dilemmas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db8128e6_0_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488621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200" dirty="0"/>
              <a:t>This scenario is based on a situation President Taft faced as president. </a:t>
            </a:r>
            <a:endParaRPr sz="2200"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200" dirty="0"/>
              <a:t>Taft asked American business owners to </a:t>
            </a:r>
            <a:r>
              <a:rPr lang="en-US" sz="22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invest in central American countries</a:t>
            </a:r>
            <a:r>
              <a:rPr lang="en-US" sz="2200" dirty="0"/>
              <a:t> by giving loans to businesses and starting new businesses in those countries. </a:t>
            </a:r>
            <a:endParaRPr sz="2200"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200" dirty="0"/>
              <a:t>He sent American troops to stop revolts of central American governments the United States supported. </a:t>
            </a:r>
            <a:endParaRPr sz="2200"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200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9" name="Google Shape;139;g146db8128e6_0_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Diplomatic Dilemmas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545</Words>
  <Application>Microsoft Office PowerPoint</Application>
  <PresentationFormat>On-screen Show (16:9)</PresentationFormat>
  <Paragraphs>54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Noto Sans Symbols</vt:lpstr>
      <vt:lpstr>LEARN theme</vt:lpstr>
      <vt:lpstr>LEARN theme</vt:lpstr>
      <vt:lpstr>PowerPoint Presentation</vt:lpstr>
      <vt:lpstr>Dissecting Diplomacy</vt:lpstr>
      <vt:lpstr>Analyze the following quote:</vt:lpstr>
      <vt:lpstr>Diplomacy Definition</vt:lpstr>
      <vt:lpstr>Essential Question</vt:lpstr>
      <vt:lpstr>Lesson Objectives</vt:lpstr>
      <vt:lpstr>Diplomatic Dilemmas</vt:lpstr>
      <vt:lpstr>Diplomatic Dilemmas</vt:lpstr>
      <vt:lpstr>Diplomatic Dilemmas</vt:lpstr>
      <vt:lpstr>Diplomatic Dilemmas</vt:lpstr>
      <vt:lpstr>Diplomacy Tactics</vt:lpstr>
      <vt:lpstr>The Art of Leadership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McLeod Porter, Delma</cp:lastModifiedBy>
  <cp:revision>3</cp:revision>
  <dcterms:created xsi:type="dcterms:W3CDTF">2021-08-30T12:17:31Z</dcterms:created>
  <dcterms:modified xsi:type="dcterms:W3CDTF">2022-09-07T18:02:10Z</dcterms:modified>
</cp:coreProperties>
</file>