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71" r:id="rId10"/>
    <p:sldId id="269" r:id="rId11"/>
    <p:sldId id="270" r:id="rId12"/>
    <p:sldId id="27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26A67-5CBC-4C04-9FDD-A333AFC655F5}" v="15" dt="2021-07-07T21:20:36.135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4591" autoAdjust="0"/>
  </p:normalViewPr>
  <p:slideViewPr>
    <p:cSldViewPr snapToGrid="0">
      <p:cViewPr>
        <p:scale>
          <a:sx n="90" d="100"/>
          <a:sy n="90" d="100"/>
        </p:scale>
        <p:origin x="54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59326A67-5CBC-4C04-9FDD-A333AFC655F5}"/>
    <pc:docChg chg="undo custSel addSld delSld modSld">
      <pc:chgData name="Peters, Daniella M." userId="87fb469b-cd7a-4b12-a1ae-bba5f0610088" providerId="ADAL" clId="{59326A67-5CBC-4C04-9FDD-A333AFC655F5}" dt="2021-07-07T21:46:00.935" v="904" actId="948"/>
      <pc:docMkLst>
        <pc:docMk/>
      </pc:docMkLst>
      <pc:sldChg chg="modSp mod">
        <pc:chgData name="Peters, Daniella M." userId="87fb469b-cd7a-4b12-a1ae-bba5f0610088" providerId="ADAL" clId="{59326A67-5CBC-4C04-9FDD-A333AFC655F5}" dt="2021-07-07T20:48:08.970" v="10" actId="20577"/>
        <pc:sldMkLst>
          <pc:docMk/>
          <pc:sldMk cId="0" sldId="258"/>
        </pc:sldMkLst>
        <pc:spChg chg="mod">
          <ac:chgData name="Peters, Daniella M." userId="87fb469b-cd7a-4b12-a1ae-bba5f0610088" providerId="ADAL" clId="{59326A67-5CBC-4C04-9FDD-A333AFC655F5}" dt="2021-07-07T20:48:08.970" v="10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59326A67-5CBC-4C04-9FDD-A333AFC655F5}" dt="2021-07-07T21:04:07.973" v="754" actId="20577"/>
        <pc:sldMkLst>
          <pc:docMk/>
          <pc:sldMk cId="0" sldId="259"/>
        </pc:sldMkLst>
        <pc:spChg chg="mod">
          <ac:chgData name="Peters, Daniella M." userId="87fb469b-cd7a-4b12-a1ae-bba5f0610088" providerId="ADAL" clId="{59326A67-5CBC-4C04-9FDD-A333AFC655F5}" dt="2021-07-07T21:04:07.973" v="754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59326A67-5CBC-4C04-9FDD-A333AFC655F5}" dt="2021-07-07T20:53:00.567" v="44" actId="20577"/>
          <ac:spMkLst>
            <pc:docMk/>
            <pc:sldMk cId="0" sldId="259"/>
            <ac:spMk id="107" creationId="{00000000-0000-0000-0000-000000000000}"/>
          </ac:spMkLst>
        </pc:spChg>
      </pc:sldChg>
      <pc:sldChg chg="modSp mod modNotesTx">
        <pc:chgData name="Peters, Daniella M." userId="87fb469b-cd7a-4b12-a1ae-bba5f0610088" providerId="ADAL" clId="{59326A67-5CBC-4C04-9FDD-A333AFC655F5}" dt="2021-07-07T21:44:36.912" v="899" actId="20577"/>
        <pc:sldMkLst>
          <pc:docMk/>
          <pc:sldMk cId="0" sldId="260"/>
        </pc:sldMkLst>
        <pc:spChg chg="mod">
          <ac:chgData name="Peters, Daniella M." userId="87fb469b-cd7a-4b12-a1ae-bba5f0610088" providerId="ADAL" clId="{59326A67-5CBC-4C04-9FDD-A333AFC655F5}" dt="2021-07-07T21:03:43.159" v="753" actId="948"/>
          <ac:spMkLst>
            <pc:docMk/>
            <pc:sldMk cId="0" sldId="260"/>
            <ac:spMk id="112" creationId="{00000000-0000-0000-0000-000000000000}"/>
          </ac:spMkLst>
        </pc:spChg>
      </pc:sldChg>
      <pc:sldChg chg="modSp del mod">
        <pc:chgData name="Peters, Daniella M." userId="87fb469b-cd7a-4b12-a1ae-bba5f0610088" providerId="ADAL" clId="{59326A67-5CBC-4C04-9FDD-A333AFC655F5}" dt="2021-07-07T21:08:01.248" v="815" actId="2696"/>
        <pc:sldMkLst>
          <pc:docMk/>
          <pc:sldMk cId="0" sldId="262"/>
        </pc:sldMkLst>
        <pc:graphicFrameChg chg="mod">
          <ac:chgData name="Peters, Daniella M." userId="87fb469b-cd7a-4b12-a1ae-bba5f0610088" providerId="ADAL" clId="{59326A67-5CBC-4C04-9FDD-A333AFC655F5}" dt="2021-07-07T21:05:57.671" v="762" actId="1076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modSp mod modNotesTx">
        <pc:chgData name="Peters, Daniella M." userId="87fb469b-cd7a-4b12-a1ae-bba5f0610088" providerId="ADAL" clId="{59326A67-5CBC-4C04-9FDD-A333AFC655F5}" dt="2021-07-07T21:45:18.162" v="901" actId="20577"/>
        <pc:sldMkLst>
          <pc:docMk/>
          <pc:sldMk cId="319955559" sldId="266"/>
        </pc:sldMkLst>
        <pc:spChg chg="mod">
          <ac:chgData name="Peters, Daniella M." userId="87fb469b-cd7a-4b12-a1ae-bba5f0610088" providerId="ADAL" clId="{59326A67-5CBC-4C04-9FDD-A333AFC655F5}" dt="2021-07-07T20:54:10.065" v="56" actId="20577"/>
          <ac:spMkLst>
            <pc:docMk/>
            <pc:sldMk cId="319955559" sldId="266"/>
            <ac:spMk id="112" creationId="{00000000-0000-0000-0000-000000000000}"/>
          </ac:spMkLst>
        </pc:spChg>
      </pc:sldChg>
      <pc:sldChg chg="modSp mod">
        <pc:chgData name="Peters, Daniella M." userId="87fb469b-cd7a-4b12-a1ae-bba5f0610088" providerId="ADAL" clId="{59326A67-5CBC-4C04-9FDD-A333AFC655F5}" dt="2021-07-07T21:16:05.010" v="850" actId="12"/>
        <pc:sldMkLst>
          <pc:docMk/>
          <pc:sldMk cId="1910193960" sldId="267"/>
        </pc:sldMkLst>
        <pc:spChg chg="mod">
          <ac:chgData name="Peters, Daniella M." userId="87fb469b-cd7a-4b12-a1ae-bba5f0610088" providerId="ADAL" clId="{59326A67-5CBC-4C04-9FDD-A333AFC655F5}" dt="2021-07-07T21:16:05.010" v="850" actId="12"/>
          <ac:spMkLst>
            <pc:docMk/>
            <pc:sldMk cId="1910193960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59326A67-5CBC-4C04-9FDD-A333AFC655F5}" dt="2021-07-07T20:57:51.505" v="267" actId="20577"/>
          <ac:spMkLst>
            <pc:docMk/>
            <pc:sldMk cId="1910193960" sldId="267"/>
            <ac:spMk id="113" creationId="{00000000-0000-0000-0000-000000000000}"/>
          </ac:spMkLst>
        </pc:spChg>
      </pc:sldChg>
      <pc:sldChg chg="del">
        <pc:chgData name="Peters, Daniella M." userId="87fb469b-cd7a-4b12-a1ae-bba5f0610088" providerId="ADAL" clId="{59326A67-5CBC-4C04-9FDD-A333AFC655F5}" dt="2021-07-07T21:05:09.977" v="761" actId="2696"/>
        <pc:sldMkLst>
          <pc:docMk/>
          <pc:sldMk cId="3044092871" sldId="268"/>
        </pc:sldMkLst>
      </pc:sldChg>
      <pc:sldChg chg="modSp mod modNotesTx">
        <pc:chgData name="Peters, Daniella M." userId="87fb469b-cd7a-4b12-a1ae-bba5f0610088" providerId="ADAL" clId="{59326A67-5CBC-4C04-9FDD-A333AFC655F5}" dt="2021-07-07T21:46:00.935" v="904" actId="948"/>
        <pc:sldMkLst>
          <pc:docMk/>
          <pc:sldMk cId="3947250525" sldId="269"/>
        </pc:sldMkLst>
        <pc:spChg chg="mod">
          <ac:chgData name="Peters, Daniella M." userId="87fb469b-cd7a-4b12-a1ae-bba5f0610088" providerId="ADAL" clId="{59326A67-5CBC-4C04-9FDD-A333AFC655F5}" dt="2021-07-07T21:24:19.379" v="897" actId="20577"/>
          <ac:spMkLst>
            <pc:docMk/>
            <pc:sldMk cId="3947250525" sldId="269"/>
            <ac:spMk id="2" creationId="{B7AAFFC4-901F-47D1-BF73-159E4F3B269B}"/>
          </ac:spMkLst>
        </pc:spChg>
      </pc:sldChg>
      <pc:sldChg chg="modSp mod">
        <pc:chgData name="Peters, Daniella M." userId="87fb469b-cd7a-4b12-a1ae-bba5f0610088" providerId="ADAL" clId="{59326A67-5CBC-4C04-9FDD-A333AFC655F5}" dt="2021-07-07T21:18:30.568" v="866" actId="20577"/>
        <pc:sldMkLst>
          <pc:docMk/>
          <pc:sldMk cId="1702967410" sldId="270"/>
        </pc:sldMkLst>
        <pc:spChg chg="mod">
          <ac:chgData name="Peters, Daniella M." userId="87fb469b-cd7a-4b12-a1ae-bba5f0610088" providerId="ADAL" clId="{59326A67-5CBC-4C04-9FDD-A333AFC655F5}" dt="2021-07-07T21:18:30.568" v="866" actId="20577"/>
          <ac:spMkLst>
            <pc:docMk/>
            <pc:sldMk cId="1702967410" sldId="270"/>
            <ac:spMk id="2" creationId="{4C9CD274-6C6C-4E1A-BD50-0849556AC2F5}"/>
          </ac:spMkLst>
        </pc:spChg>
      </pc:sldChg>
      <pc:sldChg chg="modSp add mod">
        <pc:chgData name="Peters, Daniella M." userId="87fb469b-cd7a-4b12-a1ae-bba5f0610088" providerId="ADAL" clId="{59326A67-5CBC-4C04-9FDD-A333AFC655F5}" dt="2021-07-07T21:15:47.564" v="849" actId="12"/>
        <pc:sldMkLst>
          <pc:docMk/>
          <pc:sldMk cId="2052250135" sldId="271"/>
        </pc:sldMkLst>
        <pc:spChg chg="mod">
          <ac:chgData name="Peters, Daniella M." userId="87fb469b-cd7a-4b12-a1ae-bba5f0610088" providerId="ADAL" clId="{59326A67-5CBC-4C04-9FDD-A333AFC655F5}" dt="2021-07-07T21:15:47.564" v="849" actId="12"/>
          <ac:spMkLst>
            <pc:docMk/>
            <pc:sldMk cId="2052250135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59326A67-5CBC-4C04-9FDD-A333AFC655F5}" dt="2021-07-07T20:58:56.345" v="278" actId="20577"/>
          <ac:spMkLst>
            <pc:docMk/>
            <pc:sldMk cId="2052250135" sldId="271"/>
            <ac:spMk id="113" creationId="{00000000-0000-0000-0000-000000000000}"/>
          </ac:spMkLst>
        </pc:spChg>
      </pc:sldChg>
      <pc:sldChg chg="add del">
        <pc:chgData name="Peters, Daniella M." userId="87fb469b-cd7a-4b12-a1ae-bba5f0610088" providerId="ADAL" clId="{59326A67-5CBC-4C04-9FDD-A333AFC655F5}" dt="2021-07-07T21:06:05.021" v="764" actId="2696"/>
        <pc:sldMkLst>
          <pc:docMk/>
          <pc:sldMk cId="124344419" sldId="272"/>
        </pc:sldMkLst>
      </pc:sldChg>
      <pc:sldChg chg="addSp delSp modSp new mod">
        <pc:chgData name="Peters, Daniella M." userId="87fb469b-cd7a-4b12-a1ae-bba5f0610088" providerId="ADAL" clId="{59326A67-5CBC-4C04-9FDD-A333AFC655F5}" dt="2021-07-07T21:22:35.945" v="892" actId="1036"/>
        <pc:sldMkLst>
          <pc:docMk/>
          <pc:sldMk cId="1435866304" sldId="272"/>
        </pc:sldMkLst>
        <pc:spChg chg="del mod">
          <ac:chgData name="Peters, Daniella M." userId="87fb469b-cd7a-4b12-a1ae-bba5f0610088" providerId="ADAL" clId="{59326A67-5CBC-4C04-9FDD-A333AFC655F5}" dt="2021-07-07T21:12:51.864" v="847" actId="478"/>
          <ac:spMkLst>
            <pc:docMk/>
            <pc:sldMk cId="1435866304" sldId="272"/>
            <ac:spMk id="2" creationId="{806DDCE7-5C98-4706-9A52-5E12BF8A02A8}"/>
          </ac:spMkLst>
        </pc:spChg>
        <pc:spChg chg="mod">
          <ac:chgData name="Peters, Daniella M." userId="87fb469b-cd7a-4b12-a1ae-bba5f0610088" providerId="ADAL" clId="{59326A67-5CBC-4C04-9FDD-A333AFC655F5}" dt="2021-07-07T21:06:43.002" v="810" actId="20577"/>
          <ac:spMkLst>
            <pc:docMk/>
            <pc:sldMk cId="1435866304" sldId="272"/>
            <ac:spMk id="3" creationId="{872E16E0-0D5C-4E34-ABA3-9E1D36C4CC6A}"/>
          </ac:spMkLst>
        </pc:spChg>
        <pc:graphicFrameChg chg="add mod modGraphic">
          <ac:chgData name="Peters, Daniella M." userId="87fb469b-cd7a-4b12-a1ae-bba5f0610088" providerId="ADAL" clId="{59326A67-5CBC-4C04-9FDD-A333AFC655F5}" dt="2021-07-07T21:22:35.945" v="892" actId="1036"/>
          <ac:graphicFrameMkLst>
            <pc:docMk/>
            <pc:sldMk cId="1435866304" sldId="272"/>
            <ac:graphicFrameMk id="4" creationId="{481E1317-3AFC-41E6-9F77-9A8CBBD6ECB4}"/>
          </ac:graphicFrameMkLst>
        </pc:graphicFrameChg>
      </pc:sldChg>
    </pc:docChg>
  </pc:docChgLst>
  <pc:docChgLst>
    <pc:chgData name="Peters, Daniella M." userId="87fb469b-cd7a-4b12-a1ae-bba5f0610088" providerId="ADAL" clId="{79A8C9AE-5FB1-40AB-99A1-526660AFB18F}"/>
    <pc:docChg chg="undo redo custSel addSld delSld modSld sldOrd addSection delSection">
      <pc:chgData name="Peters, Daniella M." userId="87fb469b-cd7a-4b12-a1ae-bba5f0610088" providerId="ADAL" clId="{79A8C9AE-5FB1-40AB-99A1-526660AFB18F}" dt="2021-01-15T15:40:59.630" v="2009" actId="20577"/>
      <pc:docMkLst>
        <pc:docMk/>
      </pc:docMkLst>
      <pc:sldChg chg="modSp mod">
        <pc:chgData name="Peters, Daniella M." userId="87fb469b-cd7a-4b12-a1ae-bba5f0610088" providerId="ADAL" clId="{79A8C9AE-5FB1-40AB-99A1-526660AFB18F}" dt="2021-01-13T20:31:52.921" v="1871" actId="20577"/>
        <pc:sldMkLst>
          <pc:docMk/>
          <pc:sldMk cId="0" sldId="258"/>
        </pc:sldMkLst>
        <pc:spChg chg="mod">
          <ac:chgData name="Peters, Daniella M." userId="87fb469b-cd7a-4b12-a1ae-bba5f0610088" providerId="ADAL" clId="{79A8C9AE-5FB1-40AB-99A1-526660AFB18F}" dt="2021-01-13T20:31:52.921" v="1871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79A8C9AE-5FB1-40AB-99A1-526660AFB18F}" dt="2021-01-13T19:57:58.666" v="1868" actId="20577"/>
        <pc:sldMkLst>
          <pc:docMk/>
          <pc:sldMk cId="0" sldId="259"/>
        </pc:sldMkLst>
        <pc:spChg chg="mod">
          <ac:chgData name="Peters, Daniella M." userId="87fb469b-cd7a-4b12-a1ae-bba5f0610088" providerId="ADAL" clId="{79A8C9AE-5FB1-40AB-99A1-526660AFB18F}" dt="2021-01-13T19:57:58.666" v="1868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79A8C9AE-5FB1-40AB-99A1-526660AFB18F}" dt="2021-01-13T15:41:27.805" v="34" actId="20577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Peters, Daniella M." userId="87fb469b-cd7a-4b12-a1ae-bba5f0610088" providerId="ADAL" clId="{79A8C9AE-5FB1-40AB-99A1-526660AFB18F}" dt="2021-01-13T16:07:54.094" v="231" actId="948"/>
        <pc:sldMkLst>
          <pc:docMk/>
          <pc:sldMk cId="0" sldId="260"/>
        </pc:sldMkLst>
        <pc:spChg chg="mod">
          <ac:chgData name="Peters, Daniella M." userId="87fb469b-cd7a-4b12-a1ae-bba5f0610088" providerId="ADAL" clId="{79A8C9AE-5FB1-40AB-99A1-526660AFB18F}" dt="2021-01-13T16:07:54.094" v="231" actId="948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79A8C9AE-5FB1-40AB-99A1-526660AFB18F}" dt="2021-01-13T15:53:05.638" v="113" actId="20577"/>
          <ac:spMkLst>
            <pc:docMk/>
            <pc:sldMk cId="0" sldId="260"/>
            <ac:spMk id="113" creationId="{00000000-0000-0000-0000-000000000000}"/>
          </ac:spMkLst>
        </pc:spChg>
      </pc:sldChg>
      <pc:sldChg chg="del">
        <pc:chgData name="Peters, Daniella M." userId="87fb469b-cd7a-4b12-a1ae-bba5f0610088" providerId="ADAL" clId="{79A8C9AE-5FB1-40AB-99A1-526660AFB18F}" dt="2021-01-13T16:39:36.664" v="1413" actId="2696"/>
        <pc:sldMkLst>
          <pc:docMk/>
          <pc:sldMk cId="0" sldId="261"/>
        </pc:sldMkLst>
      </pc:sldChg>
      <pc:sldChg chg="modSp mod">
        <pc:chgData name="Peters, Daniella M." userId="87fb469b-cd7a-4b12-a1ae-bba5f0610088" providerId="ADAL" clId="{79A8C9AE-5FB1-40AB-99A1-526660AFB18F}" dt="2021-01-15T15:25:54.349" v="1958" actId="20577"/>
        <pc:sldMkLst>
          <pc:docMk/>
          <pc:sldMk cId="0" sldId="262"/>
        </pc:sldMkLst>
        <pc:spChg chg="mod">
          <ac:chgData name="Peters, Daniella M." userId="87fb469b-cd7a-4b12-a1ae-bba5f0610088" providerId="ADAL" clId="{79A8C9AE-5FB1-40AB-99A1-526660AFB18F}" dt="2021-01-13T17:46:56.135" v="1844" actId="20577"/>
          <ac:spMkLst>
            <pc:docMk/>
            <pc:sldMk cId="0" sldId="262"/>
            <ac:spMk id="124" creationId="{00000000-0000-0000-0000-000000000000}"/>
          </ac:spMkLst>
        </pc:spChg>
        <pc:graphicFrameChg chg="mod modGraphic">
          <ac:chgData name="Peters, Daniella M." userId="87fb469b-cd7a-4b12-a1ae-bba5f0610088" providerId="ADAL" clId="{79A8C9AE-5FB1-40AB-99A1-526660AFB18F}" dt="2021-01-15T15:25:54.349" v="1958" actId="20577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del">
        <pc:chgData name="Peters, Daniella M." userId="87fb469b-cd7a-4b12-a1ae-bba5f0610088" providerId="ADAL" clId="{79A8C9AE-5FB1-40AB-99A1-526660AFB18F}" dt="2021-01-13T16:39:42.293" v="1414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79A8C9AE-5FB1-40AB-99A1-526660AFB18F}" dt="2021-01-13T16:39:44.741" v="1415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79A8C9AE-5FB1-40AB-99A1-526660AFB18F}" dt="2021-01-13T16:39:47.050" v="1416" actId="2696"/>
        <pc:sldMkLst>
          <pc:docMk/>
          <pc:sldMk cId="0" sldId="265"/>
        </pc:sldMkLst>
      </pc:sldChg>
      <pc:sldChg chg="modSp add mod">
        <pc:chgData name="Peters, Daniella M." userId="87fb469b-cd7a-4b12-a1ae-bba5f0610088" providerId="ADAL" clId="{79A8C9AE-5FB1-40AB-99A1-526660AFB18F}" dt="2021-01-13T16:17:10.405" v="746" actId="20577"/>
        <pc:sldMkLst>
          <pc:docMk/>
          <pc:sldMk cId="319955559" sldId="266"/>
        </pc:sldMkLst>
        <pc:spChg chg="mod">
          <ac:chgData name="Peters, Daniella M." userId="87fb469b-cd7a-4b12-a1ae-bba5f0610088" providerId="ADAL" clId="{79A8C9AE-5FB1-40AB-99A1-526660AFB18F}" dt="2021-01-13T16:03:29.724" v="184" actId="114"/>
          <ac:spMkLst>
            <pc:docMk/>
            <pc:sldMk cId="319955559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79A8C9AE-5FB1-40AB-99A1-526660AFB18F}" dt="2021-01-13T16:17:10.405" v="746" actId="20577"/>
          <ac:spMkLst>
            <pc:docMk/>
            <pc:sldMk cId="319955559" sldId="266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79A8C9AE-5FB1-40AB-99A1-526660AFB18F}" dt="2021-01-13T16:08:32.183" v="232" actId="948"/>
        <pc:sldMkLst>
          <pc:docMk/>
          <pc:sldMk cId="1910193960" sldId="267"/>
        </pc:sldMkLst>
        <pc:spChg chg="mod">
          <ac:chgData name="Peters, Daniella M." userId="87fb469b-cd7a-4b12-a1ae-bba5f0610088" providerId="ADAL" clId="{79A8C9AE-5FB1-40AB-99A1-526660AFB18F}" dt="2021-01-13T16:08:32.183" v="232" actId="948"/>
          <ac:spMkLst>
            <pc:docMk/>
            <pc:sldMk cId="1910193960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79A8C9AE-5FB1-40AB-99A1-526660AFB18F}" dt="2021-01-13T16:04:29.430" v="188" actId="20577"/>
          <ac:spMkLst>
            <pc:docMk/>
            <pc:sldMk cId="1910193960" sldId="267"/>
            <ac:spMk id="113" creationId="{00000000-0000-0000-0000-000000000000}"/>
          </ac:spMkLst>
        </pc:spChg>
      </pc:sldChg>
      <pc:sldChg chg="modSp add del mod ord">
        <pc:chgData name="Peters, Daniella M." userId="87fb469b-cd7a-4b12-a1ae-bba5f0610088" providerId="ADAL" clId="{79A8C9AE-5FB1-40AB-99A1-526660AFB18F}" dt="2021-01-13T16:00:55.077" v="175" actId="2890"/>
        <pc:sldMkLst>
          <pc:docMk/>
          <pc:sldMk cId="2956526430" sldId="268"/>
        </pc:sldMkLst>
        <pc:spChg chg="mod">
          <ac:chgData name="Peters, Daniella M." userId="87fb469b-cd7a-4b12-a1ae-bba5f0610088" providerId="ADAL" clId="{79A8C9AE-5FB1-40AB-99A1-526660AFB18F}" dt="2021-01-13T16:00:53.999" v="173" actId="20577"/>
          <ac:spMkLst>
            <pc:docMk/>
            <pc:sldMk cId="2956526430" sldId="268"/>
            <ac:spMk id="137" creationId="{00000000-0000-0000-0000-000000000000}"/>
          </ac:spMkLst>
        </pc:spChg>
      </pc:sldChg>
      <pc:sldChg chg="modSp add mod">
        <pc:chgData name="Peters, Daniella M." userId="87fb469b-cd7a-4b12-a1ae-bba5f0610088" providerId="ADAL" clId="{79A8C9AE-5FB1-40AB-99A1-526660AFB18F}" dt="2021-01-13T16:14:56.511" v="707" actId="20577"/>
        <pc:sldMkLst>
          <pc:docMk/>
          <pc:sldMk cId="3044092871" sldId="268"/>
        </pc:sldMkLst>
        <pc:spChg chg="mod">
          <ac:chgData name="Peters, Daniella M." userId="87fb469b-cd7a-4b12-a1ae-bba5f0610088" providerId="ADAL" clId="{79A8C9AE-5FB1-40AB-99A1-526660AFB18F}" dt="2021-01-13T16:14:56.511" v="707" actId="20577"/>
          <ac:spMkLst>
            <pc:docMk/>
            <pc:sldMk cId="3044092871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79A8C9AE-5FB1-40AB-99A1-526660AFB18F}" dt="2021-01-13T16:09:34.363" v="242" actId="20577"/>
          <ac:spMkLst>
            <pc:docMk/>
            <pc:sldMk cId="3044092871" sldId="268"/>
            <ac:spMk id="113" creationId="{00000000-0000-0000-0000-000000000000}"/>
          </ac:spMkLst>
        </pc:spChg>
      </pc:sldChg>
      <pc:sldChg chg="modSp add del mod ord">
        <pc:chgData name="Peters, Daniella M." userId="87fb469b-cd7a-4b12-a1ae-bba5f0610088" providerId="ADAL" clId="{79A8C9AE-5FB1-40AB-99A1-526660AFB18F}" dt="2021-01-13T16:00:53.088" v="171" actId="2890"/>
        <pc:sldMkLst>
          <pc:docMk/>
          <pc:sldMk cId="3581232291" sldId="269"/>
        </pc:sldMkLst>
        <pc:spChg chg="mod">
          <ac:chgData name="Peters, Daniella M." userId="87fb469b-cd7a-4b12-a1ae-bba5f0610088" providerId="ADAL" clId="{79A8C9AE-5FB1-40AB-99A1-526660AFB18F}" dt="2021-01-13T16:00:52.277" v="169" actId="20577"/>
          <ac:spMkLst>
            <pc:docMk/>
            <pc:sldMk cId="3581232291" sldId="269"/>
            <ac:spMk id="130" creationId="{00000000-0000-0000-0000-000000000000}"/>
          </ac:spMkLst>
        </pc:spChg>
        <pc:picChg chg="mod">
          <ac:chgData name="Peters, Daniella M." userId="87fb469b-cd7a-4b12-a1ae-bba5f0610088" providerId="ADAL" clId="{79A8C9AE-5FB1-40AB-99A1-526660AFB18F}" dt="2021-01-13T15:59:11.208" v="164" actId="14826"/>
          <ac:picMkLst>
            <pc:docMk/>
            <pc:sldMk cId="3581232291" sldId="269"/>
            <ac:picMk id="132" creationId="{00000000-0000-0000-0000-000000000000}"/>
          </ac:picMkLst>
        </pc:picChg>
      </pc:sldChg>
      <pc:sldChg chg="modSp new mod">
        <pc:chgData name="Peters, Daniella M." userId="87fb469b-cd7a-4b12-a1ae-bba5f0610088" providerId="ADAL" clId="{79A8C9AE-5FB1-40AB-99A1-526660AFB18F}" dt="2021-01-13T16:36:10.766" v="1408" actId="948"/>
        <pc:sldMkLst>
          <pc:docMk/>
          <pc:sldMk cId="3947250525" sldId="269"/>
        </pc:sldMkLst>
        <pc:spChg chg="mod">
          <ac:chgData name="Peters, Daniella M." userId="87fb469b-cd7a-4b12-a1ae-bba5f0610088" providerId="ADAL" clId="{79A8C9AE-5FB1-40AB-99A1-526660AFB18F}" dt="2021-01-13T16:36:10.766" v="1408" actId="948"/>
          <ac:spMkLst>
            <pc:docMk/>
            <pc:sldMk cId="3947250525" sldId="269"/>
            <ac:spMk id="2" creationId="{B7AAFFC4-901F-47D1-BF73-159E4F3B269B}"/>
          </ac:spMkLst>
        </pc:spChg>
        <pc:spChg chg="mod">
          <ac:chgData name="Peters, Daniella M." userId="87fb469b-cd7a-4b12-a1ae-bba5f0610088" providerId="ADAL" clId="{79A8C9AE-5FB1-40AB-99A1-526660AFB18F}" dt="2021-01-13T16:16:55.013" v="724" actId="20577"/>
          <ac:spMkLst>
            <pc:docMk/>
            <pc:sldMk cId="3947250525" sldId="269"/>
            <ac:spMk id="3" creationId="{1F7BD0FB-2C1F-495F-8E15-D5FDBD7CD636}"/>
          </ac:spMkLst>
        </pc:spChg>
      </pc:sldChg>
      <pc:sldChg chg="modSp new mod">
        <pc:chgData name="Peters, Daniella M." userId="87fb469b-cd7a-4b12-a1ae-bba5f0610088" providerId="ADAL" clId="{79A8C9AE-5FB1-40AB-99A1-526660AFB18F}" dt="2021-01-15T15:40:59.630" v="2009" actId="20577"/>
        <pc:sldMkLst>
          <pc:docMk/>
          <pc:sldMk cId="1702967410" sldId="270"/>
        </pc:sldMkLst>
        <pc:spChg chg="mod">
          <ac:chgData name="Peters, Daniella M." userId="87fb469b-cd7a-4b12-a1ae-bba5f0610088" providerId="ADAL" clId="{79A8C9AE-5FB1-40AB-99A1-526660AFB18F}" dt="2021-01-15T15:40:59.630" v="2009" actId="20577"/>
          <ac:spMkLst>
            <pc:docMk/>
            <pc:sldMk cId="1702967410" sldId="270"/>
            <ac:spMk id="2" creationId="{4C9CD274-6C6C-4E1A-BD50-0849556AC2F5}"/>
          </ac:spMkLst>
        </pc:spChg>
        <pc:spChg chg="mod">
          <ac:chgData name="Peters, Daniella M." userId="87fb469b-cd7a-4b12-a1ae-bba5f0610088" providerId="ADAL" clId="{79A8C9AE-5FB1-40AB-99A1-526660AFB18F}" dt="2021-01-13T17:49:34.348" v="1867" actId="20577"/>
          <ac:spMkLst>
            <pc:docMk/>
            <pc:sldMk cId="1702967410" sldId="270"/>
            <ac:spMk id="3" creationId="{AB279550-126F-41F3-A8A3-89EE7DFD3DE2}"/>
          </ac:spMkLst>
        </pc:spChg>
      </pc:sldChg>
      <pc:sldMasterChg chg="delSldLayout">
        <pc:chgData name="Peters, Daniella M." userId="87fb469b-cd7a-4b12-a1ae-bba5f0610088" providerId="ADAL" clId="{79A8C9AE-5FB1-40AB-99A1-526660AFB18F}" dt="2021-01-13T16:39:47.050" v="1416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79A8C9AE-5FB1-40AB-99A1-526660AFB18F}" dt="2021-01-13T16:39:42.293" v="1414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79A8C9AE-5FB1-40AB-99A1-526660AFB18F}" dt="2021-01-13T16:39:44.741" v="1415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79A8C9AE-5FB1-40AB-99A1-526660AFB18F}" dt="2021-01-13T16:39:47.050" v="1416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Four Corners.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https://learn.k20center.ou.edu/strategy/138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KWHL Graphic Organizer.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https://learn.k20center.ou.edu/strategy/127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6461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8639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623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Think-Pair-Share.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https://learn.k20center.ou.edu/strategy/139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9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9CD274-6C6C-4E1A-BD50-0849556AC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1"/>
            <a:ext cx="8229600" cy="352690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If a ramp meets the ADA’s standards of accessibility, does that mean it is truly accessible to everyone?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Why or why not? </a:t>
            </a:r>
          </a:p>
          <a:p>
            <a:r>
              <a:rPr lang="en-US" dirty="0"/>
              <a:t>With your partner, write a redesign proposal for what a truly accessible campus would look like. </a:t>
            </a:r>
          </a:p>
          <a:p>
            <a:pPr lvl="1"/>
            <a:r>
              <a:rPr lang="en-US" dirty="0"/>
              <a:t>What would a “truly accessible” ramp look like if you designed one? </a:t>
            </a:r>
          </a:p>
          <a:p>
            <a:pPr lvl="1"/>
            <a:r>
              <a:rPr lang="en-US" dirty="0"/>
              <a:t>What other things should be redesigned to make the campus </a:t>
            </a:r>
            <a:br>
              <a:rPr lang="en-US" dirty="0"/>
            </a:br>
            <a:r>
              <a:rPr lang="en-US" dirty="0"/>
              <a:t>more accessible?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279550-126F-41F3-A8A3-89EE7DFD3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Redesign Proposal</a:t>
            </a:r>
          </a:p>
        </p:txBody>
      </p:sp>
    </p:spTree>
    <p:extLst>
      <p:ext uri="{BB962C8B-B14F-4D97-AF65-F5344CB8AC3E}">
        <p14:creationId xmlns:p14="http://schemas.microsoft.com/office/powerpoint/2010/main" val="170296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E16E0-0D5C-4E34-ABA3-9E1D36C4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 Your Thoughts in Quadrants</a:t>
            </a:r>
          </a:p>
        </p:txBody>
      </p:sp>
      <p:graphicFrame>
        <p:nvGraphicFramePr>
          <p:cNvPr id="4" name="Google Shape;125;p28">
            <a:extLst>
              <a:ext uri="{FF2B5EF4-FFF2-40B4-BE49-F238E27FC236}">
                <a16:creationId xmlns:a16="http://schemas.microsoft.com/office/drawing/2014/main" id="{481E1317-3AFC-41E6-9F77-9A8CBBD6EC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8159426"/>
              </p:ext>
            </p:extLst>
          </p:nvPr>
        </p:nvGraphicFramePr>
        <p:xfrm>
          <a:off x="1600200" y="1352833"/>
          <a:ext cx="5943600" cy="320040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3E5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Measurements</a:t>
                      </a:r>
                      <a:endParaRPr lang="en-US" sz="18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Formalize what you discovered about the ramps you measured for this lesson. 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E5C6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Reflection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What did I do? Why does it matter? What am I taking away from this lesson? 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E5C6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Justifications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Explain whether your ramps are up to code. How can you justify your answer? </a:t>
                      </a:r>
                    </a:p>
                  </a:txBody>
                  <a:tcPr marT="91440" marB="9144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E5C6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Redesign Proposal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Jot down ideas for how to respond to the four tasks in the Wheelchair Project letter.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86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ADA Accessibility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Inverse Trigonometric Functions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297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How can we use inverse trigonometric functions to determine whether a wheelchair ramp meets the ADA's accessibility standards?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23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share our own ideas about accessibility and use mathematical findings to support a written argument.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Do you strongly agree, agree, disagree, or strongly disagree with this statement? </a:t>
            </a:r>
          </a:p>
          <a:p>
            <a:pPr marL="457200" lvl="0" indent="-393700" algn="l" rtl="0">
              <a:spcAft>
                <a:spcPts val="600"/>
              </a:spcAft>
              <a:buSzPts val="2600"/>
              <a:buChar char="•"/>
            </a:pPr>
            <a:r>
              <a:rPr lang="en-US" dirty="0"/>
              <a:t>Why do you feel that way?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“Our school is safe and accessible for all.”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US" b="0" i="1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</a:t>
            </a:r>
            <a:r>
              <a:rPr lang="en-US" b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What do I know about the task? 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US" b="0" i="1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Wonder</a:t>
            </a:r>
            <a:r>
              <a:rPr lang="en-US" b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What do I not know (and want to know) about the task? 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US" b="0" i="1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b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How will I find the information I need to complete the task? 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US" b="0" i="1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en-US" b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What have I learned about the task?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KWHL Graphic Organizer</a:t>
            </a:r>
          </a:p>
        </p:txBody>
      </p:sp>
    </p:spTree>
    <p:extLst>
      <p:ext uri="{BB962C8B-B14F-4D97-AF65-F5344CB8AC3E}">
        <p14:creationId xmlns:p14="http://schemas.microsoft.com/office/powerpoint/2010/main" val="31995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Research the ADA’s accessibility standards for ramps. </a:t>
            </a:r>
          </a:p>
          <a:p>
            <a:pPr marL="457200" lvl="0" indent="-393700" algn="l" rtl="0">
              <a:spcAft>
                <a:spcPts val="600"/>
              </a:spcAft>
              <a:buSzPts val="2600"/>
              <a:buChar char="•"/>
            </a:pPr>
            <a:r>
              <a:rPr lang="en-US" dirty="0"/>
              <a:t>Find out the ratios for ADA-compliant wheelchair ramps, then convert the ratios to angles. </a:t>
            </a:r>
          </a:p>
          <a:p>
            <a:pPr marL="457200" lvl="0" indent="-393700" algn="l" rtl="0">
              <a:spcAft>
                <a:spcPts val="600"/>
              </a:spcAft>
              <a:buSzPts val="2600"/>
              <a:buChar char="•"/>
            </a:pPr>
            <a:r>
              <a:rPr lang="en-US" dirty="0"/>
              <a:t>Find two wheelchair ramps on campus to measure. </a:t>
            </a:r>
          </a:p>
          <a:p>
            <a:pPr marL="457200" lvl="0" indent="-393700" algn="l" rtl="0">
              <a:spcAft>
                <a:spcPts val="600"/>
              </a:spcAft>
              <a:buSzPts val="2600"/>
              <a:buChar char="•"/>
            </a:pPr>
            <a:r>
              <a:rPr lang="en-US" dirty="0"/>
              <a:t>Did the angle of each ramp meet the ADA’s minimum requirements of accessibility? </a:t>
            </a:r>
          </a:p>
          <a:p>
            <a:pPr lvl="1" indent="-3937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dirty="0"/>
              <a:t>Why or why not? Justify your answer.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Do our ramps meet ADA standards?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019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Find a different pair and talk about your findings. As you discuss, be sure to address the following questions: </a:t>
            </a:r>
          </a:p>
          <a:p>
            <a:pPr lvl="1" indent="-393700">
              <a:spcBef>
                <a:spcPts val="0"/>
              </a:spcBef>
              <a:spcAft>
                <a:spcPts val="300"/>
              </a:spcAft>
              <a:buSzPct val="100000"/>
            </a:pPr>
            <a:r>
              <a:rPr lang="en-US" dirty="0"/>
              <a:t>Which ramp did you measure? </a:t>
            </a:r>
          </a:p>
          <a:p>
            <a:pPr lvl="1" indent="-393700">
              <a:spcBef>
                <a:spcPts val="0"/>
              </a:spcBef>
              <a:spcAft>
                <a:spcPts val="300"/>
              </a:spcAft>
              <a:buSzPct val="100000"/>
            </a:pPr>
            <a:r>
              <a:rPr lang="en-US" dirty="0"/>
              <a:t>Where was it located? </a:t>
            </a:r>
          </a:p>
          <a:p>
            <a:pPr lvl="1" indent="-3937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dirty="0"/>
              <a:t>What did you discover from your measurements? </a:t>
            </a:r>
          </a:p>
          <a:p>
            <a:pPr marL="457200" lvl="0" indent="-393700" algn="l" rtl="0">
              <a:spcAft>
                <a:spcPts val="600"/>
              </a:spcAft>
              <a:buSzPts val="2600"/>
              <a:buChar char="•"/>
            </a:pPr>
            <a:r>
              <a:rPr lang="en-US" dirty="0"/>
              <a:t>Check one another’s mathematical work for accuracy. </a:t>
            </a:r>
          </a:p>
          <a:p>
            <a:pPr lvl="1" indent="-3937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dirty="0"/>
              <a:t>Discuss any differences you may have, and collectively </a:t>
            </a:r>
            <a:br>
              <a:rPr lang="en-US" dirty="0"/>
            </a:br>
            <a:r>
              <a:rPr lang="en-US" dirty="0"/>
              <a:t>come to an understanding.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Discussion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225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AAFFC4-901F-47D1-BF73-159E4F3B26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Consider the following questions:</a:t>
            </a:r>
            <a:r>
              <a:rPr lang="en-US" i="1" dirty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Did you notice any areas of campus that were not at all accessible?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Did you see any places that had stairs or elevators instead of ramps?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Write down your thoughts. Then, turn to your partner and discuss. </a:t>
            </a:r>
          </a:p>
          <a:p>
            <a:pPr marL="457200" lvl="0" indent="-393700" algn="l" rtl="0"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As a pair, be prepared to share with the class </a:t>
            </a:r>
            <a:br>
              <a:rPr lang="en-US" dirty="0"/>
            </a:br>
            <a:r>
              <a:rPr lang="en-US" dirty="0"/>
              <a:t>one point from your discussion.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7BD0FB-2C1F-495F-8E15-D5FDBD7C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</p:spTree>
    <p:extLst>
      <p:ext uri="{BB962C8B-B14F-4D97-AF65-F5344CB8AC3E}">
        <p14:creationId xmlns:p14="http://schemas.microsoft.com/office/powerpoint/2010/main" val="394725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252</TotalTime>
  <Words>563</Words>
  <Application>Microsoft Office PowerPoint</Application>
  <PresentationFormat>On-screen Show (16:9)</PresentationFormat>
  <Paragraphs>51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Open Sans</vt:lpstr>
      <vt:lpstr>LEARN theme</vt:lpstr>
      <vt:lpstr>LEARN theme</vt:lpstr>
      <vt:lpstr>PowerPoint Presentation</vt:lpstr>
      <vt:lpstr>ADA Accessibility</vt:lpstr>
      <vt:lpstr>Essential Question</vt:lpstr>
      <vt:lpstr>Lesson Objectives</vt:lpstr>
      <vt:lpstr>“Our school is safe and accessible for all.”</vt:lpstr>
      <vt:lpstr>KWHL Graphic Organizer</vt:lpstr>
      <vt:lpstr>Do our ramps meet ADA standards?</vt:lpstr>
      <vt:lpstr>Discussion</vt:lpstr>
      <vt:lpstr>Think-Pair-Share</vt:lpstr>
      <vt:lpstr>Redesign Proposal</vt:lpstr>
      <vt:lpstr>Organize Your Thoughts in Quadrants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Accessibility</dc:title>
  <dc:creator>k20center@ou.edu</dc:creator>
  <cp:lastModifiedBy>Daniella Peters</cp:lastModifiedBy>
  <cp:revision>2</cp:revision>
  <dcterms:created xsi:type="dcterms:W3CDTF">2021-01-13T15:12:56Z</dcterms:created>
  <dcterms:modified xsi:type="dcterms:W3CDTF">2021-07-07T21:46:05Z</dcterms:modified>
</cp:coreProperties>
</file>