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3"/>
    <p:restoredTop sz="94673"/>
  </p:normalViewPr>
  <p:slideViewPr>
    <p:cSldViewPr snapToGrid="0">
      <p:cViewPr varScale="1">
        <p:scale>
          <a:sx n="139" d="100"/>
          <a:sy n="139" d="100"/>
        </p:scale>
        <p:origin x="176" y="4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FOVSVcryf_8&amp;list=PL-aUhEQeaZXIhi-ivvrQTrrEAlWvFWisR&amp;index=14"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flickr.com/photos/carbonnyc/953267887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459723c4cc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1459723c4cc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459723c4cc_0_1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459723c4cc_0_1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459723c4cc_0_2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459723c4cc_0_2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459723c4cc_0_3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459723c4cc_0_3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459723c4cc_0_3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459723c4cc_0_3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37f31bb7d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37f31bb7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https://www.youtube.com/watch?v=FOVSVcryf_8&amp;list=PL-aUhEQeaZXIhi-ivvrQTrrEAlWvFWisR&amp;index=14</a:t>
            </a:r>
            <a:r>
              <a:rPr lang="en"/>
              <a:t>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459723c4cc_0_3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459723c4cc_0_3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46e0d66d63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46e0d66d6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46e0d66d63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46e0d66d63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46e0d66d6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46e0d66d6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441c17fdec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441c17fdec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7f31bb7da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37f31bb7da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441c17fdec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441c17fde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https://commons.wikimedia.org/wiki/File:English_pattern_queen_of_hearts.svg</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459723c4cc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459723c4c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https://www.flickr.com/photos/carbonnyc/9532678875</a:t>
            </a:r>
            <a:r>
              <a:rPr lang="en"/>
              <a: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37f31bb7da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37f31bb7da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37f31bb7da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37f31bb7da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459723c4c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459723c4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1459723c4c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1459723c4c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rtl="0">
              <a:lnSpc>
                <a:spcPct val="100000"/>
              </a:lnSpc>
              <a:spcBef>
                <a:spcPts val="480"/>
              </a:spcBef>
              <a:spcAft>
                <a:spcPts val="0"/>
              </a:spcAft>
              <a:buSzPts val="2400"/>
              <a:buNone/>
              <a:defRPr sz="2400" b="1" cap="none">
                <a:solidFill>
                  <a:schemeClr val="dk2"/>
                </a:solidFill>
              </a:defRPr>
            </a:lvl1pPr>
            <a:lvl2pPr marL="914400" lvl="1" indent="-228600" algn="l" rtl="0">
              <a:lnSpc>
                <a:spcPct val="100000"/>
              </a:lnSpc>
              <a:spcBef>
                <a:spcPts val="300"/>
              </a:spcBef>
              <a:spcAft>
                <a:spcPts val="0"/>
              </a:spcAft>
              <a:buSzPts val="1275"/>
              <a:buNone/>
              <a:defRPr sz="1500" b="1"/>
            </a:lvl2pPr>
            <a:lvl3pPr marL="1371600" lvl="2" indent="-228600" algn="l" rtl="0">
              <a:lnSpc>
                <a:spcPct val="100000"/>
              </a:lnSpc>
              <a:spcBef>
                <a:spcPts val="270"/>
              </a:spcBef>
              <a:spcAft>
                <a:spcPts val="0"/>
              </a:spcAft>
              <a:buSzPts val="945"/>
              <a:buNone/>
              <a:defRPr sz="1350" b="1"/>
            </a:lvl3pPr>
            <a:lvl4pPr marL="1828800" lvl="3" indent="-228600" algn="l" rtl="0">
              <a:lnSpc>
                <a:spcPct val="100000"/>
              </a:lnSpc>
              <a:spcBef>
                <a:spcPts val="240"/>
              </a:spcBef>
              <a:spcAft>
                <a:spcPts val="0"/>
              </a:spcAft>
              <a:buSzPts val="780"/>
              <a:buNone/>
              <a:defRPr sz="1200" b="1"/>
            </a:lvl4pPr>
            <a:lvl5pPr marL="2286000" lvl="4" indent="-228600" algn="l" rtl="0">
              <a:lnSpc>
                <a:spcPct val="100000"/>
              </a:lnSpc>
              <a:spcBef>
                <a:spcPts val="240"/>
              </a:spcBef>
              <a:spcAft>
                <a:spcPts val="0"/>
              </a:spcAft>
              <a:buSzPts val="780"/>
              <a:buNone/>
              <a:defRPr sz="1200" b="1"/>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51" name="Google Shape;51;p11"/>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rtl="0">
              <a:lnSpc>
                <a:spcPct val="100000"/>
              </a:lnSpc>
              <a:spcBef>
                <a:spcPts val="480"/>
              </a:spcBef>
              <a:spcAft>
                <a:spcPts val="0"/>
              </a:spcAft>
              <a:buSzPts val="2400"/>
              <a:buNone/>
              <a:defRPr sz="2400" b="1" cap="none">
                <a:solidFill>
                  <a:schemeClr val="dk2"/>
                </a:solidFill>
              </a:defRPr>
            </a:lvl1pPr>
            <a:lvl2pPr marL="914400" lvl="1" indent="-228600" algn="l" rtl="0">
              <a:lnSpc>
                <a:spcPct val="100000"/>
              </a:lnSpc>
              <a:spcBef>
                <a:spcPts val="300"/>
              </a:spcBef>
              <a:spcAft>
                <a:spcPts val="0"/>
              </a:spcAft>
              <a:buSzPts val="1275"/>
              <a:buNone/>
              <a:defRPr sz="1500" b="1"/>
            </a:lvl2pPr>
            <a:lvl3pPr marL="1371600" lvl="2" indent="-228600" algn="l" rtl="0">
              <a:lnSpc>
                <a:spcPct val="100000"/>
              </a:lnSpc>
              <a:spcBef>
                <a:spcPts val="270"/>
              </a:spcBef>
              <a:spcAft>
                <a:spcPts val="0"/>
              </a:spcAft>
              <a:buSzPts val="945"/>
              <a:buNone/>
              <a:defRPr sz="1350" b="1"/>
            </a:lvl3pPr>
            <a:lvl4pPr marL="1828800" lvl="3" indent="-228600" algn="l" rtl="0">
              <a:lnSpc>
                <a:spcPct val="100000"/>
              </a:lnSpc>
              <a:spcBef>
                <a:spcPts val="240"/>
              </a:spcBef>
              <a:spcAft>
                <a:spcPts val="0"/>
              </a:spcAft>
              <a:buSzPts val="780"/>
              <a:buNone/>
              <a:defRPr sz="1200" b="1"/>
            </a:lvl4pPr>
            <a:lvl5pPr marL="2286000" lvl="4" indent="-228600" algn="l" rtl="0">
              <a:lnSpc>
                <a:spcPct val="100000"/>
              </a:lnSpc>
              <a:spcBef>
                <a:spcPts val="240"/>
              </a:spcBef>
              <a:spcAft>
                <a:spcPts val="0"/>
              </a:spcAft>
              <a:buSzPts val="780"/>
              <a:buNone/>
              <a:defRPr sz="1200" b="1"/>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52" name="Google Shape;52;p11"/>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lnSpc>
                <a:spcPct val="100000"/>
              </a:lnSpc>
              <a:spcBef>
                <a:spcPts val="360"/>
              </a:spcBef>
              <a:spcAft>
                <a:spcPts val="0"/>
              </a:spcAft>
              <a:buSzPts val="1800"/>
              <a:buChar char="•"/>
              <a:defRPr sz="1800"/>
            </a:lvl1pPr>
            <a:lvl2pPr marL="914400" lvl="1" indent="-323850" algn="l" rtl="0">
              <a:lnSpc>
                <a:spcPct val="100000"/>
              </a:lnSpc>
              <a:spcBef>
                <a:spcPts val="300"/>
              </a:spcBef>
              <a:spcAft>
                <a:spcPts val="0"/>
              </a:spcAft>
              <a:buSzPts val="1500"/>
              <a:buFont typeface="Arial"/>
              <a:buChar char="•"/>
              <a:defRPr sz="1500"/>
            </a:lvl2pPr>
            <a:lvl3pPr marL="1371600" lvl="2" indent="-314325" algn="l" rtl="0">
              <a:lnSpc>
                <a:spcPct val="100000"/>
              </a:lnSpc>
              <a:spcBef>
                <a:spcPts val="270"/>
              </a:spcBef>
              <a:spcAft>
                <a:spcPts val="0"/>
              </a:spcAft>
              <a:buSzPts val="1350"/>
              <a:buFont typeface="Arial"/>
              <a:buChar char="•"/>
              <a:defRPr sz="1350"/>
            </a:lvl3pPr>
            <a:lvl4pPr marL="1828800" lvl="3" indent="-304800" algn="l" rtl="0">
              <a:lnSpc>
                <a:spcPct val="100000"/>
              </a:lnSpc>
              <a:spcBef>
                <a:spcPts val="240"/>
              </a:spcBef>
              <a:spcAft>
                <a:spcPts val="0"/>
              </a:spcAft>
              <a:buSzPts val="1200"/>
              <a:buFont typeface="Arial"/>
              <a:buChar char="•"/>
              <a:defRPr sz="1200"/>
            </a:lvl4pPr>
            <a:lvl5pPr marL="2286000" lvl="4" indent="-304800" algn="l" rtl="0">
              <a:lnSpc>
                <a:spcPct val="100000"/>
              </a:lnSpc>
              <a:spcBef>
                <a:spcPts val="240"/>
              </a:spcBef>
              <a:spcAft>
                <a:spcPts val="0"/>
              </a:spcAft>
              <a:buSzPts val="1200"/>
              <a:buFont typeface="Arial"/>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53" name="Google Shape;53;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1"/>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rtl="0">
              <a:lnSpc>
                <a:spcPct val="100000"/>
              </a:lnSpc>
              <a:spcBef>
                <a:spcPts val="360"/>
              </a:spcBef>
              <a:spcAft>
                <a:spcPts val="0"/>
              </a:spcAft>
              <a:buSzPts val="1800"/>
              <a:buChar char="•"/>
              <a:defRPr sz="1800"/>
            </a:lvl1pPr>
            <a:lvl2pPr marL="914400" lvl="1" indent="-323850" algn="l" rtl="0">
              <a:lnSpc>
                <a:spcPct val="100000"/>
              </a:lnSpc>
              <a:spcBef>
                <a:spcPts val="300"/>
              </a:spcBef>
              <a:spcAft>
                <a:spcPts val="0"/>
              </a:spcAft>
              <a:buSzPts val="1500"/>
              <a:buFont typeface="Arial"/>
              <a:buChar char="•"/>
              <a:defRPr sz="1500"/>
            </a:lvl2pPr>
            <a:lvl3pPr marL="1371600" lvl="2" indent="-314325" algn="l" rtl="0">
              <a:lnSpc>
                <a:spcPct val="100000"/>
              </a:lnSpc>
              <a:spcBef>
                <a:spcPts val="270"/>
              </a:spcBef>
              <a:spcAft>
                <a:spcPts val="0"/>
              </a:spcAft>
              <a:buSzPts val="1350"/>
              <a:buFont typeface="Arial"/>
              <a:buChar char="•"/>
              <a:defRPr sz="1350"/>
            </a:lvl3pPr>
            <a:lvl4pPr marL="1828800" lvl="3" indent="-304800" algn="l" rtl="0">
              <a:lnSpc>
                <a:spcPct val="100000"/>
              </a:lnSpc>
              <a:spcBef>
                <a:spcPts val="240"/>
              </a:spcBef>
              <a:spcAft>
                <a:spcPts val="0"/>
              </a:spcAft>
              <a:buSzPts val="1200"/>
              <a:buFont typeface="Arial"/>
              <a:buChar char="•"/>
              <a:defRPr sz="1200"/>
            </a:lvl4pPr>
            <a:lvl5pPr marL="2286000" lvl="4" indent="-304800" algn="l" rtl="0">
              <a:lnSpc>
                <a:spcPct val="100000"/>
              </a:lnSpc>
              <a:spcBef>
                <a:spcPts val="240"/>
              </a:spcBef>
              <a:spcAft>
                <a:spcPts val="0"/>
              </a:spcAft>
              <a:buSzPts val="1200"/>
              <a:buFont typeface="Arial"/>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12"/>
          <p:cNvSpPr txBox="1">
            <a:spLocks noGrp="1"/>
          </p:cNvSpPr>
          <p:nvPr>
            <p:ph type="body" idx="1"/>
          </p:nvPr>
        </p:nvSpPr>
        <p:spPr>
          <a:xfrm>
            <a:off x="3581400" y="1330012"/>
            <a:ext cx="5111700" cy="3257700"/>
          </a:xfrm>
          <a:prstGeom prst="rect">
            <a:avLst/>
          </a:prstGeom>
          <a:noFill/>
          <a:ln>
            <a:noFill/>
          </a:ln>
        </p:spPr>
        <p:txBody>
          <a:bodyPr spcFirstLastPara="1" wrap="square" lIns="91425" tIns="0" rIns="91425" bIns="45700" anchor="t" anchorCtr="0">
            <a:normAutofit/>
          </a:bodyPr>
          <a:lstStyle>
            <a:lvl1pPr marL="457200" lvl="0" indent="-228600" algn="l" rtl="0">
              <a:lnSpc>
                <a:spcPct val="100000"/>
              </a:lnSpc>
              <a:spcBef>
                <a:spcPts val="420"/>
              </a:spcBef>
              <a:spcAft>
                <a:spcPts val="0"/>
              </a:spcAft>
              <a:buSzPts val="2100"/>
              <a:buNone/>
              <a:defRPr sz="2100"/>
            </a:lvl1pPr>
            <a:lvl2pPr marL="914400" lvl="1" indent="-333883" algn="l" rtl="0">
              <a:lnSpc>
                <a:spcPct val="100000"/>
              </a:lnSpc>
              <a:spcBef>
                <a:spcPts val="390"/>
              </a:spcBef>
              <a:spcAft>
                <a:spcPts val="0"/>
              </a:spcAft>
              <a:buSzPts val="1658"/>
              <a:buChar char="⚫"/>
              <a:defRPr sz="1950"/>
            </a:lvl2pPr>
            <a:lvl3pPr marL="1371600" lvl="2" indent="-308610" algn="l" rtl="0">
              <a:lnSpc>
                <a:spcPct val="100000"/>
              </a:lnSpc>
              <a:spcBef>
                <a:spcPts val="360"/>
              </a:spcBef>
              <a:spcAft>
                <a:spcPts val="0"/>
              </a:spcAft>
              <a:buSzPts val="1260"/>
              <a:buChar char="⚫"/>
              <a:defRPr sz="1800"/>
            </a:lvl3pPr>
            <a:lvl4pPr marL="1828800" lvl="3" indent="-290512" algn="l" rtl="0">
              <a:lnSpc>
                <a:spcPct val="100000"/>
              </a:lnSpc>
              <a:spcBef>
                <a:spcPts val="300"/>
              </a:spcBef>
              <a:spcAft>
                <a:spcPts val="0"/>
              </a:spcAft>
              <a:buSzPts val="975"/>
              <a:buChar char="⚫"/>
              <a:defRPr sz="1500"/>
            </a:lvl4pPr>
            <a:lvl5pPr marL="2286000" lvl="4" indent="-284289" algn="l" rtl="0">
              <a:lnSpc>
                <a:spcPct val="100000"/>
              </a:lnSpc>
              <a:spcBef>
                <a:spcPts val="270"/>
              </a:spcBef>
              <a:spcAft>
                <a:spcPts val="0"/>
              </a:spcAft>
              <a:buSzPts val="877"/>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
        <p:nvSpPr>
          <p:cNvPr id="57" name="Google Shape;57;p12"/>
          <p:cNvSpPr txBox="1">
            <a:spLocks noGrp="1"/>
          </p:cNvSpPr>
          <p:nvPr>
            <p:ph type="body" idx="2"/>
          </p:nvPr>
        </p:nvSpPr>
        <p:spPr>
          <a:xfrm>
            <a:off x="450850" y="1330012"/>
            <a:ext cx="3124200" cy="3257700"/>
          </a:xfrm>
          <a:prstGeom prst="rect">
            <a:avLst/>
          </a:prstGeom>
          <a:noFill/>
          <a:ln>
            <a:noFill/>
          </a:ln>
        </p:spPr>
        <p:txBody>
          <a:bodyPr spcFirstLastPara="1" wrap="square" lIns="91425" tIns="0" rIns="91425" bIns="45700" anchor="t" anchorCtr="0">
            <a:normAutofit/>
          </a:bodyPr>
          <a:lstStyle>
            <a:lvl1pPr marL="457200" lvl="0" indent="-342900" algn="l" rtl="0">
              <a:lnSpc>
                <a:spcPct val="100000"/>
              </a:lnSpc>
              <a:spcBef>
                <a:spcPts val="360"/>
              </a:spcBef>
              <a:spcAft>
                <a:spcPts val="0"/>
              </a:spcAft>
              <a:buSzPts val="1800"/>
              <a:buChar char="•"/>
              <a:defRPr sz="1800"/>
            </a:lvl1pPr>
            <a:lvl2pPr marL="914400" lvl="1" indent="-330200" algn="l" rtl="0">
              <a:lnSpc>
                <a:spcPct val="100000"/>
              </a:lnSpc>
              <a:spcBef>
                <a:spcPts val="320"/>
              </a:spcBef>
              <a:spcAft>
                <a:spcPts val="0"/>
              </a:spcAft>
              <a:buSzPts val="1600"/>
              <a:buFont typeface="Arial"/>
              <a:buChar char="•"/>
              <a:defRPr sz="1600"/>
            </a:lvl2pPr>
            <a:lvl3pPr marL="1371600" lvl="2" indent="-317500" algn="l" rtl="0">
              <a:lnSpc>
                <a:spcPct val="100000"/>
              </a:lnSpc>
              <a:spcBef>
                <a:spcPts val="280"/>
              </a:spcBef>
              <a:spcAft>
                <a:spcPts val="0"/>
              </a:spcAft>
              <a:buSzPts val="1400"/>
              <a:buFont typeface="Arial"/>
              <a:buChar char="•"/>
              <a:defRPr sz="1400"/>
            </a:lvl3pPr>
            <a:lvl4pPr marL="1828800" lvl="3" indent="-311150" algn="l" rtl="0">
              <a:lnSpc>
                <a:spcPct val="100000"/>
              </a:lnSpc>
              <a:spcBef>
                <a:spcPts val="260"/>
              </a:spcBef>
              <a:spcAft>
                <a:spcPts val="0"/>
              </a:spcAft>
              <a:buSzPts val="1300"/>
              <a:buFont typeface="Arial"/>
              <a:buChar char="•"/>
              <a:defRPr sz="1300"/>
            </a:lvl4pPr>
            <a:lvl5pPr marL="2286000" lvl="4" indent="-304800" algn="l" rtl="0">
              <a:lnSpc>
                <a:spcPct val="100000"/>
              </a:lnSpc>
              <a:spcBef>
                <a:spcPts val="240"/>
              </a:spcBef>
              <a:spcAft>
                <a:spcPts val="0"/>
              </a:spcAft>
              <a:buSzPts val="1200"/>
              <a:buFont typeface="Arial"/>
              <a:buChar char="•"/>
              <a:defRPr sz="120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58" name="Google Shape;58;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3"/>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1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trategy v1 1">
  <p:cSld name="Strategy v1_1">
    <p:spTree>
      <p:nvGrpSpPr>
        <p:cNvPr id="1" name="Shape 75"/>
        <p:cNvGrpSpPr/>
        <p:nvPr/>
      </p:nvGrpSpPr>
      <p:grpSpPr>
        <a:xfrm>
          <a:off x="0" y="0"/>
          <a:ext cx="0" cy="0"/>
          <a:chOff x="0" y="0"/>
          <a:chExt cx="0" cy="0"/>
        </a:xfrm>
      </p:grpSpPr>
      <p:pic>
        <p:nvPicPr>
          <p:cNvPr id="76" name="Google Shape;76;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7" name="Google Shape;77;p1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19"/>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79" name="Google Shape;79;p19"/>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trategy v1 2">
  <p:cSld name="Strategy v1_2">
    <p:spTree>
      <p:nvGrpSpPr>
        <p:cNvPr id="1" name="Shape 80"/>
        <p:cNvGrpSpPr/>
        <p:nvPr/>
      </p:nvGrpSpPr>
      <p:grpSpPr>
        <a:xfrm>
          <a:off x="0" y="0"/>
          <a:ext cx="0" cy="0"/>
          <a:chOff x="0" y="0"/>
          <a:chExt cx="0" cy="0"/>
        </a:xfrm>
      </p:grpSpPr>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2" name="Google Shape;82;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spcBef>
                <a:spcPts val="0"/>
              </a:spcBef>
              <a:spcAft>
                <a:spcPts val="0"/>
              </a:spcAft>
              <a:buClr>
                <a:schemeClr val="accent4"/>
              </a:buClr>
              <a:buSzPts val="36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3" name="Google Shape;83;p2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spcBef>
                <a:spcPts val="520"/>
              </a:spcBef>
              <a:spcAft>
                <a:spcPts val="0"/>
              </a:spcAft>
              <a:buSzPts val="2600"/>
              <a:buChar char="•"/>
              <a:defRPr/>
            </a:lvl1pPr>
            <a:lvl2pPr marL="914400" lvl="1" indent="-325755" algn="l" rtl="0">
              <a:spcBef>
                <a:spcPts val="360"/>
              </a:spcBef>
              <a:spcAft>
                <a:spcPts val="0"/>
              </a:spcAft>
              <a:buSzPts val="1530"/>
              <a:buChar char="⚫"/>
              <a:defRPr/>
            </a:lvl2pPr>
            <a:lvl3pPr marL="1371600" lvl="2" indent="-298608" algn="l" rtl="0">
              <a:spcBef>
                <a:spcPts val="315"/>
              </a:spcBef>
              <a:spcAft>
                <a:spcPts val="0"/>
              </a:spcAft>
              <a:buSzPts val="1103"/>
              <a:buChar char="⚫"/>
              <a:defRPr/>
            </a:lvl3pPr>
            <a:lvl4pPr marL="1828800" lvl="3" indent="-290512" algn="l" rtl="0">
              <a:spcBef>
                <a:spcPts val="300"/>
              </a:spcBef>
              <a:spcAft>
                <a:spcPts val="0"/>
              </a:spcAft>
              <a:buSzPts val="975"/>
              <a:buChar char="⚫"/>
              <a:defRPr/>
            </a:lvl4pPr>
            <a:lvl5pPr marL="2286000" lvl="4" indent="-284321" algn="l" rtl="0">
              <a:spcBef>
                <a:spcPts val="270"/>
              </a:spcBef>
              <a:spcAft>
                <a:spcPts val="0"/>
              </a:spcAft>
              <a:buSzPts val="877"/>
              <a:buChar char="⚫"/>
              <a:defRPr sz="1350"/>
            </a:lvl5pPr>
            <a:lvl6pPr marL="2743200" lvl="5" indent="-297179" algn="l" rtl="0">
              <a:spcBef>
                <a:spcPts val="270"/>
              </a:spcBef>
              <a:spcAft>
                <a:spcPts val="0"/>
              </a:spcAft>
              <a:buSzPts val="1080"/>
              <a:buChar char="⚫"/>
              <a:defRPr sz="1350"/>
            </a:lvl6pPr>
            <a:lvl7pPr marL="3200400" lvl="6" indent="-297179" algn="l" rtl="0">
              <a:spcBef>
                <a:spcPts val="270"/>
              </a:spcBef>
              <a:spcAft>
                <a:spcPts val="0"/>
              </a:spcAft>
              <a:buSzPts val="1080"/>
              <a:buChar char="⚫"/>
              <a:defRPr sz="1350"/>
            </a:lvl7pPr>
            <a:lvl8pPr marL="3657600" lvl="7" indent="-314325" algn="l" rtl="0">
              <a:spcBef>
                <a:spcPts val="270"/>
              </a:spcBef>
              <a:spcAft>
                <a:spcPts val="0"/>
              </a:spcAft>
              <a:buSzPts val="1350"/>
              <a:buFont typeface="Calibri"/>
              <a:buChar char="•"/>
              <a:defRPr sz="1350"/>
            </a:lvl8pPr>
            <a:lvl9pPr marL="4114800" lvl="8" indent="-314325" algn="l" rtl="0">
              <a:spcBef>
                <a:spcPts val="270"/>
              </a:spcBef>
              <a:spcAft>
                <a:spcPts val="0"/>
              </a:spcAft>
              <a:buSzPts val="1350"/>
              <a:buFont typeface="Calibri"/>
              <a:buChar char="•"/>
              <a:defRPr sz="1350"/>
            </a:lvl9pPr>
          </a:lstStyle>
          <a:p>
            <a:endParaRPr/>
          </a:p>
        </p:txBody>
      </p:sp>
      <p:sp>
        <p:nvSpPr>
          <p:cNvPr id="84" name="Google Shape;84;p20"/>
          <p:cNvSpPr>
            <a:spLocks noGrp="1"/>
          </p:cNvSpPr>
          <p:nvPr>
            <p:ph type="pic" idx="2"/>
          </p:nvPr>
        </p:nvSpPr>
        <p:spPr>
          <a:xfrm>
            <a:off x="5911850" y="1663336"/>
            <a:ext cx="1828800" cy="182790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lnSpc>
                <a:spcPct val="100000"/>
              </a:lnSpc>
              <a:spcBef>
                <a:spcPts val="520"/>
              </a:spcBef>
              <a:spcAft>
                <a:spcPts val="0"/>
              </a:spcAft>
              <a:buClr>
                <a:schemeClr val="accent4"/>
              </a:buClr>
              <a:buSzPts val="2600"/>
              <a:buFont typeface="Arial"/>
              <a:buChar char="•"/>
              <a:defRPr sz="2600"/>
            </a:lvl1pPr>
            <a:lvl2pPr marL="914400" lvl="1" indent="-355600" algn="l" rtl="0">
              <a:lnSpc>
                <a:spcPct val="100000"/>
              </a:lnSpc>
              <a:spcBef>
                <a:spcPts val="400"/>
              </a:spcBef>
              <a:spcAft>
                <a:spcPts val="0"/>
              </a:spcAft>
              <a:buSzPts val="2000"/>
              <a:buFont typeface="Arial"/>
              <a:buChar char="•"/>
              <a:defRPr sz="2000"/>
            </a:lvl2pPr>
            <a:lvl3pPr marL="1371600" lvl="2" indent="-336550" algn="l" rtl="0">
              <a:lnSpc>
                <a:spcPct val="100000"/>
              </a:lnSpc>
              <a:spcBef>
                <a:spcPts val="340"/>
              </a:spcBef>
              <a:spcAft>
                <a:spcPts val="0"/>
              </a:spcAft>
              <a:buSzPts val="1700"/>
              <a:buFont typeface="Arial"/>
              <a:buChar char="•"/>
              <a:defRPr sz="1700"/>
            </a:lvl3pPr>
            <a:lvl4pPr marL="1828800" lvl="3" indent="-323850" algn="l" rtl="0">
              <a:lnSpc>
                <a:spcPct val="100000"/>
              </a:lnSpc>
              <a:spcBef>
                <a:spcPts val="300"/>
              </a:spcBef>
              <a:spcAft>
                <a:spcPts val="0"/>
              </a:spcAft>
              <a:buSzPts val="1500"/>
              <a:buFont typeface="Arial"/>
              <a:buChar char="•"/>
              <a:defRPr/>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18" name="Google Shape;18;p4"/>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rtl="0">
              <a:lnSpc>
                <a:spcPct val="100000"/>
              </a:lnSpc>
              <a:spcBef>
                <a:spcPts val="520"/>
              </a:spcBef>
              <a:spcAft>
                <a:spcPts val="0"/>
              </a:spcAft>
              <a:buSzPts val="2600"/>
              <a:buChar char="•"/>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23" name="Google Shape;23;p5"/>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6"/>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rtl="0">
              <a:lnSpc>
                <a:spcPct val="100000"/>
              </a:lnSpc>
              <a:spcBef>
                <a:spcPts val="520"/>
              </a:spcBef>
              <a:spcAft>
                <a:spcPts val="0"/>
              </a:spcAft>
              <a:buSzPts val="2600"/>
              <a:buNone/>
              <a:defRPr b="1">
                <a:solidFill>
                  <a:schemeClr val="lt1"/>
                </a:solidFill>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sp>
        <p:nvSpPr>
          <p:cNvPr id="29" name="Google Shape;29;p6"/>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rtl="0">
              <a:lnSpc>
                <a:spcPct val="100000"/>
              </a:lnSpc>
              <a:spcBef>
                <a:spcPts val="320"/>
              </a:spcBef>
              <a:spcAft>
                <a:spcPts val="0"/>
              </a:spcAft>
              <a:buSzPts val="1600"/>
              <a:buNone/>
              <a:defRPr sz="1600" b="1" i="1">
                <a:solidFill>
                  <a:schemeClr val="lt1"/>
                </a:solidFill>
              </a:defRPr>
            </a:lvl1pPr>
            <a:lvl2pPr marL="914400" lvl="1" indent="-325755" algn="l" rtl="0">
              <a:lnSpc>
                <a:spcPct val="100000"/>
              </a:lnSpc>
              <a:spcBef>
                <a:spcPts val="360"/>
              </a:spcBef>
              <a:spcAft>
                <a:spcPts val="0"/>
              </a:spcAft>
              <a:buSzPts val="1530"/>
              <a:buChar char="⚫"/>
              <a:defRPr/>
            </a:lvl2pPr>
            <a:lvl3pPr marL="1371600" lvl="2" indent="-298640" algn="l" rtl="0">
              <a:lnSpc>
                <a:spcPct val="100000"/>
              </a:lnSpc>
              <a:spcBef>
                <a:spcPts val="315"/>
              </a:spcBef>
              <a:spcAft>
                <a:spcPts val="0"/>
              </a:spcAft>
              <a:buSzPts val="1103"/>
              <a:buChar char="⚫"/>
              <a:defRPr/>
            </a:lvl3pPr>
            <a:lvl4pPr marL="1828800" lvl="3" indent="-290512" algn="l" rtl="0">
              <a:lnSpc>
                <a:spcPct val="100000"/>
              </a:lnSpc>
              <a:spcBef>
                <a:spcPts val="300"/>
              </a:spcBef>
              <a:spcAft>
                <a:spcPts val="0"/>
              </a:spcAft>
              <a:buSzPts val="975"/>
              <a:buChar char="⚫"/>
              <a:defRPr/>
            </a:lvl4pPr>
            <a:lvl5pPr marL="2286000" lvl="4" indent="-284289" algn="l" rtl="0">
              <a:lnSpc>
                <a:spcPct val="100000"/>
              </a:lnSpc>
              <a:spcBef>
                <a:spcPts val="270"/>
              </a:spcBef>
              <a:spcAft>
                <a:spcPts val="0"/>
              </a:spcAft>
              <a:buSzPts val="877"/>
              <a:buChar char="⚫"/>
              <a:defRPr sz="1350"/>
            </a:lvl5pPr>
            <a:lvl6pPr marL="2743200" lvl="5" indent="-297179" algn="l" rtl="0">
              <a:lnSpc>
                <a:spcPct val="100000"/>
              </a:lnSpc>
              <a:spcBef>
                <a:spcPts val="270"/>
              </a:spcBef>
              <a:spcAft>
                <a:spcPts val="0"/>
              </a:spcAft>
              <a:buSzPts val="1080"/>
              <a:buChar char="⚫"/>
              <a:defRPr sz="1350"/>
            </a:lvl6pPr>
            <a:lvl7pPr marL="3200400" lvl="6" indent="-297179" algn="l" rtl="0">
              <a:lnSpc>
                <a:spcPct val="100000"/>
              </a:lnSpc>
              <a:spcBef>
                <a:spcPts val="270"/>
              </a:spcBef>
              <a:spcAft>
                <a:spcPts val="0"/>
              </a:spcAft>
              <a:buSzPts val="1080"/>
              <a:buChar char="⚫"/>
              <a:defRPr sz="1350"/>
            </a:lvl7pPr>
            <a:lvl8pPr marL="3657600" lvl="7" indent="-314325" algn="l" rtl="0">
              <a:lnSpc>
                <a:spcPct val="100000"/>
              </a:lnSpc>
              <a:spcBef>
                <a:spcPts val="270"/>
              </a:spcBef>
              <a:spcAft>
                <a:spcPts val="0"/>
              </a:spcAft>
              <a:buSzPts val="1350"/>
              <a:buFont typeface="Calibri"/>
              <a:buChar char="•"/>
              <a:defRPr sz="1350"/>
            </a:lvl8pPr>
            <a:lvl9pPr marL="4114800" lvl="8" indent="-314325" algn="l" rtl="0">
              <a:lnSpc>
                <a:spcPct val="100000"/>
              </a:lnSpc>
              <a:spcBef>
                <a:spcPts val="270"/>
              </a:spcBef>
              <a:spcAft>
                <a:spcPts val="0"/>
              </a:spcAft>
              <a:buSzPts val="1350"/>
              <a:buFont typeface="Calibri"/>
              <a:buChar char="•"/>
              <a:defRPr sz="1350"/>
            </a:lvl9pPr>
          </a:lstStyle>
          <a:p>
            <a:endParaRPr/>
          </a:p>
        </p:txBody>
      </p:sp>
      <p:pic>
        <p:nvPicPr>
          <p:cNvPr id="30" name="Google Shape;30;p6" descr="A picture containing icon&#10;&#10;Description automatically generated"/>
          <p:cNvPicPr preferRelativeResize="0"/>
          <p:nvPr/>
        </p:nvPicPr>
        <p:blipFill rotWithShape="1">
          <a:blip r:embed="rId3">
            <a:alphaModFix/>
          </a:blip>
          <a:srcRect l="34180" t="21570" r="32616" b="56089"/>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31"/>
        <p:cNvGrpSpPr/>
        <p:nvPr/>
      </p:nvGrpSpPr>
      <p:grpSpPr>
        <a:xfrm>
          <a:off x="0" y="0"/>
          <a:ext cx="0" cy="0"/>
          <a:chOff x="0" y="0"/>
          <a:chExt cx="0" cy="0"/>
        </a:xfrm>
      </p:grpSpPr>
      <p:sp>
        <p:nvSpPr>
          <p:cNvPr id="32" name="Google Shape;32;p7"/>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3" name="Google Shape;33;p7"/>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lvl1pPr marR="34288" lvl="0" algn="l" rtl="0">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rtl="0">
              <a:lnSpc>
                <a:spcPct val="100000"/>
              </a:lnSpc>
              <a:spcBef>
                <a:spcPts val="360"/>
              </a:spcBef>
              <a:spcAft>
                <a:spcPts val="0"/>
              </a:spcAft>
              <a:buSzPts val="1530"/>
              <a:buNone/>
              <a:defRPr/>
            </a:lvl2pPr>
            <a:lvl3pPr lvl="2" algn="ctr" rtl="0">
              <a:lnSpc>
                <a:spcPct val="100000"/>
              </a:lnSpc>
              <a:spcBef>
                <a:spcPts val="360"/>
              </a:spcBef>
              <a:spcAft>
                <a:spcPts val="0"/>
              </a:spcAft>
              <a:buSzPts val="1260"/>
              <a:buNone/>
              <a:defRPr/>
            </a:lvl3pPr>
            <a:lvl4pPr lvl="3" algn="ctr" rtl="0">
              <a:lnSpc>
                <a:spcPct val="100000"/>
              </a:lnSpc>
              <a:spcBef>
                <a:spcPts val="360"/>
              </a:spcBef>
              <a:spcAft>
                <a:spcPts val="0"/>
              </a:spcAft>
              <a:buSzPts val="1170"/>
              <a:buNone/>
              <a:defRPr/>
            </a:lvl4pPr>
            <a:lvl5pPr lvl="4" algn="ctr" rtl="0">
              <a:lnSpc>
                <a:spcPct val="100000"/>
              </a:lnSpc>
              <a:spcBef>
                <a:spcPts val="360"/>
              </a:spcBef>
              <a:spcAft>
                <a:spcPts val="0"/>
              </a:spcAft>
              <a:buSzPts val="1170"/>
              <a:buNone/>
              <a:defRPr/>
            </a:lvl5pPr>
            <a:lvl6pPr lvl="5" algn="ctr" rtl="0">
              <a:lnSpc>
                <a:spcPct val="100000"/>
              </a:lnSpc>
              <a:spcBef>
                <a:spcPts val="360"/>
              </a:spcBef>
              <a:spcAft>
                <a:spcPts val="0"/>
              </a:spcAft>
              <a:buSzPts val="1440"/>
              <a:buNone/>
              <a:defRPr/>
            </a:lvl6pPr>
            <a:lvl7pPr lvl="6" algn="ctr" rtl="0">
              <a:lnSpc>
                <a:spcPct val="100000"/>
              </a:lnSpc>
              <a:spcBef>
                <a:spcPts val="360"/>
              </a:spcBef>
              <a:spcAft>
                <a:spcPts val="0"/>
              </a:spcAft>
              <a:buSzPts val="1440"/>
              <a:buNone/>
              <a:defRPr/>
            </a:lvl7pPr>
            <a:lvl8pPr lvl="7" algn="ctr" rtl="0">
              <a:lnSpc>
                <a:spcPct val="100000"/>
              </a:lnSpc>
              <a:spcBef>
                <a:spcPts val="360"/>
              </a:spcBef>
              <a:spcAft>
                <a:spcPts val="0"/>
              </a:spcAft>
              <a:buSzPts val="1800"/>
              <a:buNone/>
              <a:defRPr/>
            </a:lvl8pPr>
            <a:lvl9pPr lvl="8" algn="ctr" rtl="0">
              <a:lnSpc>
                <a:spcPct val="100000"/>
              </a:lnSpc>
              <a:spcBef>
                <a:spcPts val="360"/>
              </a:spcBef>
              <a:spcAft>
                <a:spcPts val="0"/>
              </a:spcAft>
              <a:buSzPts val="1800"/>
              <a:buNone/>
              <a:defRPr/>
            </a:lvl9pPr>
          </a:lstStyle>
          <a:p>
            <a:endParaRPr/>
          </a:p>
        </p:txBody>
      </p:sp>
      <p:pic>
        <p:nvPicPr>
          <p:cNvPr id="34" name="Google Shape;34;p7"/>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8"/>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rtl="0">
              <a:lnSpc>
                <a:spcPct val="100000"/>
              </a:lnSpc>
              <a:spcBef>
                <a:spcPts val="520"/>
              </a:spcBef>
              <a:spcAft>
                <a:spcPts val="0"/>
              </a:spcAft>
              <a:buClr>
                <a:schemeClr val="accent4"/>
              </a:buClr>
              <a:buSzPts val="2600"/>
              <a:buFont typeface="Calibri"/>
              <a:buAutoNum type="arabicPeriod"/>
              <a:defRPr sz="2600"/>
            </a:lvl1pPr>
            <a:lvl2pPr marL="914400" lvl="1" indent="-355600" algn="l" rtl="0">
              <a:lnSpc>
                <a:spcPct val="100000"/>
              </a:lnSpc>
              <a:spcBef>
                <a:spcPts val="400"/>
              </a:spcBef>
              <a:spcAft>
                <a:spcPts val="0"/>
              </a:spcAft>
              <a:buClr>
                <a:schemeClr val="accent4"/>
              </a:buClr>
              <a:buSzPts val="2000"/>
              <a:buFont typeface="Calibri"/>
              <a:buAutoNum type="alphaLcParenR"/>
              <a:defRPr sz="2000"/>
            </a:lvl2pPr>
            <a:lvl3pPr marL="1371600" lvl="2" indent="-336550" algn="l" rtl="0">
              <a:lnSpc>
                <a:spcPct val="100000"/>
              </a:lnSpc>
              <a:spcBef>
                <a:spcPts val="340"/>
              </a:spcBef>
              <a:spcAft>
                <a:spcPts val="0"/>
              </a:spcAft>
              <a:buClr>
                <a:schemeClr val="accent4"/>
              </a:buClr>
              <a:buSzPts val="1700"/>
              <a:buFont typeface="Calibri"/>
              <a:buAutoNum type="romanLcPeriod"/>
              <a:defRPr sz="1700"/>
            </a:lvl3pPr>
            <a:lvl4pPr marL="1828800" lvl="3" indent="-323850" algn="l" rtl="0">
              <a:lnSpc>
                <a:spcPct val="100000"/>
              </a:lnSpc>
              <a:spcBef>
                <a:spcPts val="300"/>
              </a:spcBef>
              <a:spcAft>
                <a:spcPts val="0"/>
              </a:spcAft>
              <a:buSzPts val="1500"/>
              <a:buFont typeface="Calibri"/>
              <a:buAutoNum type="arabicPeriod"/>
              <a:defRPr/>
            </a:lvl4pPr>
            <a:lvl5pPr marL="2286000" lvl="4" indent="-314325" algn="l" rtl="0">
              <a:lnSpc>
                <a:spcPct val="100000"/>
              </a:lnSpc>
              <a:spcBef>
                <a:spcPts val="270"/>
              </a:spcBef>
              <a:spcAft>
                <a:spcPts val="0"/>
              </a:spcAft>
              <a:buSzPts val="1350"/>
              <a:buFont typeface="Calibri"/>
              <a:buAutoNum type="arabicPeriod"/>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37" name="Google Shape;37;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8"/>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rtl="0">
              <a:lnSpc>
                <a:spcPct val="100000"/>
              </a:lnSpc>
              <a:spcBef>
                <a:spcPts val="270"/>
              </a:spcBef>
              <a:spcAft>
                <a:spcPts val="0"/>
              </a:spcAft>
              <a:buSzPts val="1148"/>
              <a:buNone/>
              <a:defRPr sz="1350">
                <a:solidFill>
                  <a:schemeClr val="lt1"/>
                </a:solidFill>
              </a:defRPr>
            </a:lvl2pPr>
            <a:lvl3pPr marL="1371600" lvl="2" indent="-228600" algn="l" rtl="0">
              <a:lnSpc>
                <a:spcPct val="100000"/>
              </a:lnSpc>
              <a:spcBef>
                <a:spcPts val="240"/>
              </a:spcBef>
              <a:spcAft>
                <a:spcPts val="0"/>
              </a:spcAft>
              <a:buSzPts val="840"/>
              <a:buNone/>
              <a:defRPr sz="1200">
                <a:solidFill>
                  <a:schemeClr val="lt1"/>
                </a:solidFill>
              </a:defRPr>
            </a:lvl3pPr>
            <a:lvl4pPr marL="1828800" lvl="3" indent="-228600" algn="l" rtl="0">
              <a:lnSpc>
                <a:spcPct val="100000"/>
              </a:lnSpc>
              <a:spcBef>
                <a:spcPts val="210"/>
              </a:spcBef>
              <a:spcAft>
                <a:spcPts val="0"/>
              </a:spcAft>
              <a:buSzPts val="683"/>
              <a:buNone/>
              <a:defRPr sz="1050">
                <a:solidFill>
                  <a:schemeClr val="lt1"/>
                </a:solidFill>
              </a:defRPr>
            </a:lvl4pPr>
            <a:lvl5pPr marL="2286000" lvl="4" indent="-228600" algn="l" rtl="0">
              <a:lnSpc>
                <a:spcPct val="100000"/>
              </a:lnSpc>
              <a:spcBef>
                <a:spcPts val="210"/>
              </a:spcBef>
              <a:spcAft>
                <a:spcPts val="0"/>
              </a:spcAft>
              <a:buSzPts val="683"/>
              <a:buNone/>
              <a:defRPr sz="1050">
                <a:solidFill>
                  <a:schemeClr val="lt1"/>
                </a:solidFill>
              </a:defRPr>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42" name="Google Shape;42;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10"/>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rtl="0">
              <a:lnSpc>
                <a:spcPct val="100000"/>
              </a:lnSpc>
              <a:spcBef>
                <a:spcPts val="0"/>
              </a:spcBef>
              <a:spcAft>
                <a:spcPts val="0"/>
              </a:spcAft>
              <a:buClr>
                <a:schemeClr val="accent4"/>
              </a:buClr>
              <a:buSzPts val="3600"/>
              <a:buFont typeface="Calibri"/>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10"/>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lnSpc>
                <a:spcPct val="100000"/>
              </a:lnSpc>
              <a:spcBef>
                <a:spcPts val="480"/>
              </a:spcBef>
              <a:spcAft>
                <a:spcPts val="0"/>
              </a:spcAft>
              <a:buSzPts val="2400"/>
              <a:buChar char="•"/>
              <a:defRPr sz="2400"/>
            </a:lvl1pPr>
            <a:lvl2pPr marL="914400" lvl="1" indent="-355600" algn="l" rtl="0">
              <a:lnSpc>
                <a:spcPct val="100000"/>
              </a:lnSpc>
              <a:spcBef>
                <a:spcPts val="400"/>
              </a:spcBef>
              <a:spcAft>
                <a:spcPts val="0"/>
              </a:spcAft>
              <a:buSzPts val="2000"/>
              <a:buFont typeface="Arial"/>
              <a:buChar char="•"/>
              <a:defRPr sz="2000"/>
            </a:lvl2pPr>
            <a:lvl3pPr marL="1371600" lvl="2" indent="-342900" algn="l" rtl="0">
              <a:lnSpc>
                <a:spcPct val="100000"/>
              </a:lnSpc>
              <a:spcBef>
                <a:spcPts val="360"/>
              </a:spcBef>
              <a:spcAft>
                <a:spcPts val="0"/>
              </a:spcAft>
              <a:buSzPts val="1800"/>
              <a:buFont typeface="Arial"/>
              <a:buChar char="•"/>
              <a:defRPr sz="1800"/>
            </a:lvl3pPr>
            <a:lvl4pPr marL="1828800" lvl="3" indent="-323850" algn="l" rtl="0">
              <a:lnSpc>
                <a:spcPct val="100000"/>
              </a:lnSpc>
              <a:spcBef>
                <a:spcPts val="300"/>
              </a:spcBef>
              <a:spcAft>
                <a:spcPts val="0"/>
              </a:spcAft>
              <a:buSzPts val="1500"/>
              <a:buFont typeface="Arial"/>
              <a:buChar char="•"/>
              <a:defRPr sz="1500"/>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46" name="Google Shape;46;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0"/>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rtl="0">
              <a:lnSpc>
                <a:spcPct val="100000"/>
              </a:lnSpc>
              <a:spcBef>
                <a:spcPts val="480"/>
              </a:spcBef>
              <a:spcAft>
                <a:spcPts val="0"/>
              </a:spcAft>
              <a:buSzPts val="2400"/>
              <a:buChar char="•"/>
              <a:defRPr sz="2400"/>
            </a:lvl1pPr>
            <a:lvl2pPr marL="914400" lvl="1" indent="-355600" algn="l" rtl="0">
              <a:lnSpc>
                <a:spcPct val="100000"/>
              </a:lnSpc>
              <a:spcBef>
                <a:spcPts val="400"/>
              </a:spcBef>
              <a:spcAft>
                <a:spcPts val="0"/>
              </a:spcAft>
              <a:buSzPts val="2000"/>
              <a:buFont typeface="Arial"/>
              <a:buChar char="•"/>
              <a:defRPr sz="2000"/>
            </a:lvl2pPr>
            <a:lvl3pPr marL="1371600" lvl="2" indent="-342900" algn="l" rtl="0">
              <a:lnSpc>
                <a:spcPct val="100000"/>
              </a:lnSpc>
              <a:spcBef>
                <a:spcPts val="360"/>
              </a:spcBef>
              <a:spcAft>
                <a:spcPts val="0"/>
              </a:spcAft>
              <a:buSzPts val="1800"/>
              <a:buFont typeface="Arial"/>
              <a:buChar char="•"/>
              <a:defRPr sz="1800"/>
            </a:lvl3pPr>
            <a:lvl4pPr marL="1828800" lvl="3" indent="-323850" algn="l" rtl="0">
              <a:lnSpc>
                <a:spcPct val="100000"/>
              </a:lnSpc>
              <a:spcBef>
                <a:spcPts val="300"/>
              </a:spcBef>
              <a:spcAft>
                <a:spcPts val="0"/>
              </a:spcAft>
              <a:buSzPts val="1500"/>
              <a:buFont typeface="Arial"/>
              <a:buChar char="•"/>
              <a:defRPr sz="1500"/>
            </a:lvl4pPr>
            <a:lvl5pPr marL="2286000" lvl="4" indent="-314325" algn="l" rtl="0">
              <a:lnSpc>
                <a:spcPct val="100000"/>
              </a:lnSpc>
              <a:spcBef>
                <a:spcPts val="270"/>
              </a:spcBef>
              <a:spcAft>
                <a:spcPts val="0"/>
              </a:spcAft>
              <a:buSzPts val="1350"/>
              <a:buFont typeface="Arial"/>
              <a:buChar char="•"/>
              <a:defRPr sz="1350"/>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39967"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FOVSVcryf_8" TargetMode="External"/><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9.jp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21"/>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dirty="0"/>
              <a:t>It Wasn’t Me!</a:t>
            </a:r>
            <a:endParaRPr dirty="0"/>
          </a:p>
        </p:txBody>
      </p:sp>
      <p:sp>
        <p:nvSpPr>
          <p:cNvPr id="90" name="Google Shape;90;p21"/>
          <p:cNvSpPr txBox="1">
            <a:spLocks noGrp="1"/>
          </p:cNvSpPr>
          <p:nvPr>
            <p:ph type="subTitle" idx="1"/>
          </p:nvPr>
        </p:nvSpPr>
        <p:spPr>
          <a:xfrm>
            <a:off x="644652" y="2400300"/>
            <a:ext cx="7854600" cy="13146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None/>
            </a:pPr>
            <a:r>
              <a:rPr lang="en" dirty="0"/>
              <a:t>The Crucible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0"/>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fontScale="85000" lnSpcReduction="10000"/>
          </a:bodyPr>
          <a:lstStyle/>
          <a:p>
            <a:pPr marL="0" lvl="0" indent="0" algn="l" rtl="0">
              <a:spcBef>
                <a:spcPts val="520"/>
              </a:spcBef>
              <a:spcAft>
                <a:spcPts val="0"/>
              </a:spcAft>
              <a:buNone/>
            </a:pPr>
            <a:r>
              <a:rPr lang="en" dirty="0">
                <a:solidFill>
                  <a:srgbClr val="1C3C58"/>
                </a:solidFill>
              </a:rPr>
              <a:t>[</a:t>
            </a:r>
            <a:r>
              <a:rPr lang="en" dirty="0" err="1">
                <a:solidFill>
                  <a:srgbClr val="1C3C58"/>
                </a:solidFill>
              </a:rPr>
              <a:t>tōn</a:t>
            </a:r>
            <a:r>
              <a:rPr lang="en" dirty="0">
                <a:solidFill>
                  <a:srgbClr val="1C3C58"/>
                </a:solidFill>
              </a:rPr>
              <a:t>]</a:t>
            </a:r>
            <a:endParaRPr dirty="0">
              <a:solidFill>
                <a:srgbClr val="1C3C58"/>
              </a:solidFill>
            </a:endParaRPr>
          </a:p>
          <a:p>
            <a:pPr marL="0" lvl="0" indent="0" algn="l" rtl="0">
              <a:spcBef>
                <a:spcPts val="520"/>
              </a:spcBef>
              <a:spcAft>
                <a:spcPts val="0"/>
              </a:spcAft>
              <a:buNone/>
            </a:pPr>
            <a:r>
              <a:rPr lang="en" dirty="0">
                <a:solidFill>
                  <a:srgbClr val="1C3C58"/>
                </a:solidFill>
              </a:rPr>
              <a:t>noun</a:t>
            </a:r>
            <a:endParaRPr dirty="0">
              <a:solidFill>
                <a:srgbClr val="1C3C58"/>
              </a:solidFill>
            </a:endParaRPr>
          </a:p>
          <a:p>
            <a:pPr marL="457200" lvl="0" indent="-356552" algn="l" rtl="0">
              <a:spcBef>
                <a:spcPts val="520"/>
              </a:spcBef>
              <a:spcAft>
                <a:spcPts val="0"/>
              </a:spcAft>
              <a:buSzPct val="100000"/>
              <a:buFont typeface="Arial"/>
              <a:buAutoNum type="arabicPeriod"/>
            </a:pPr>
            <a:r>
              <a:rPr lang="en" dirty="0"/>
              <a:t>Speaker or narrator’s attitude toward the subject of the piece distinct from mood in that it is not used to evoke a particular feeling in the reader</a:t>
            </a:r>
            <a:endParaRPr dirty="0"/>
          </a:p>
          <a:p>
            <a:pPr marL="457200" lvl="0" indent="-356552" algn="l" rtl="0">
              <a:spcBef>
                <a:spcPts val="520"/>
              </a:spcBef>
              <a:spcAft>
                <a:spcPts val="0"/>
              </a:spcAft>
              <a:buSzPct val="100000"/>
              <a:buAutoNum type="arabicPeriod"/>
            </a:pPr>
            <a:r>
              <a:rPr lang="en" dirty="0"/>
              <a:t>The general character or attitude of a place, piece of writing, situation, etc.</a:t>
            </a:r>
            <a:endParaRPr dirty="0"/>
          </a:p>
          <a:p>
            <a:pPr marL="0" lvl="0" indent="0" algn="l" rtl="0">
              <a:spcBef>
                <a:spcPts val="360"/>
              </a:spcBef>
              <a:spcAft>
                <a:spcPts val="0"/>
              </a:spcAft>
              <a:buNone/>
            </a:pPr>
            <a:r>
              <a:rPr lang="en" dirty="0">
                <a:solidFill>
                  <a:srgbClr val="1C3C58"/>
                </a:solidFill>
              </a:rPr>
              <a:t>Example: “Winter will pass, the days will lengthen, the ice will melt in the pasture pond. The song sparrow will return and sing, the frogs will awake, the warm wind will blow again.” - Charlotte’s Web </a:t>
            </a:r>
            <a:endParaRPr dirty="0"/>
          </a:p>
          <a:p>
            <a:pPr marL="0" lvl="0" indent="0" algn="l" rtl="0">
              <a:spcBef>
                <a:spcPts val="520"/>
              </a:spcBef>
              <a:spcAft>
                <a:spcPts val="0"/>
              </a:spcAft>
              <a:buNone/>
            </a:pPr>
            <a:endParaRPr dirty="0"/>
          </a:p>
          <a:p>
            <a:pPr marL="0" lvl="0" indent="0" algn="l" rtl="0">
              <a:spcBef>
                <a:spcPts val="520"/>
              </a:spcBef>
              <a:spcAft>
                <a:spcPts val="0"/>
              </a:spcAft>
              <a:buNone/>
            </a:pPr>
            <a:endParaRPr dirty="0"/>
          </a:p>
        </p:txBody>
      </p:sp>
      <p:sp>
        <p:nvSpPr>
          <p:cNvPr id="149" name="Google Shape;149;p30"/>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Tone</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solidFill>
                  <a:srgbClr val="1C3C58"/>
                </a:solidFill>
              </a:rPr>
              <a:t>[</a:t>
            </a:r>
            <a:r>
              <a:rPr lang="en" dirty="0"/>
              <a:t>ˈ</a:t>
            </a:r>
            <a:r>
              <a:rPr lang="en" dirty="0" err="1"/>
              <a:t>simbəˌlizəm</a:t>
            </a:r>
            <a:r>
              <a:rPr lang="en" dirty="0">
                <a:solidFill>
                  <a:srgbClr val="1C3C58"/>
                </a:solidFill>
              </a:rPr>
              <a:t>]</a:t>
            </a:r>
            <a:endParaRPr dirty="0">
              <a:solidFill>
                <a:srgbClr val="1C3C58"/>
              </a:solidFill>
            </a:endParaRPr>
          </a:p>
          <a:p>
            <a:pPr marL="0" lvl="0" indent="0" algn="l" rtl="0">
              <a:spcBef>
                <a:spcPts val="520"/>
              </a:spcBef>
              <a:spcAft>
                <a:spcPts val="0"/>
              </a:spcAft>
              <a:buNone/>
            </a:pPr>
            <a:r>
              <a:rPr lang="en" dirty="0">
                <a:solidFill>
                  <a:srgbClr val="1C3C58"/>
                </a:solidFill>
              </a:rPr>
              <a:t>noun</a:t>
            </a:r>
            <a:endParaRPr dirty="0">
              <a:solidFill>
                <a:srgbClr val="1C3C58"/>
              </a:solidFill>
            </a:endParaRPr>
          </a:p>
          <a:p>
            <a:pPr marL="457200" lvl="0" indent="-393700" algn="l" rtl="0">
              <a:spcBef>
                <a:spcPts val="520"/>
              </a:spcBef>
              <a:spcAft>
                <a:spcPts val="0"/>
              </a:spcAft>
              <a:buSzPts val="2600"/>
              <a:buFont typeface="Arial"/>
              <a:buAutoNum type="arabicPeriod"/>
            </a:pPr>
            <a:r>
              <a:rPr lang="en" dirty="0"/>
              <a:t>Something used to represent a larger concept or idea</a:t>
            </a:r>
            <a:endParaRPr dirty="0"/>
          </a:p>
          <a:p>
            <a:pPr marL="457200" lvl="0" indent="-393700" algn="l" rtl="0">
              <a:spcBef>
                <a:spcPts val="520"/>
              </a:spcBef>
              <a:spcAft>
                <a:spcPts val="0"/>
              </a:spcAft>
              <a:buSzPts val="2600"/>
              <a:buAutoNum type="arabicPeriod"/>
            </a:pPr>
            <a:r>
              <a:rPr lang="en" dirty="0"/>
              <a:t>The use of symbols to represent ideas or qualities.</a:t>
            </a:r>
            <a:endParaRPr dirty="0"/>
          </a:p>
          <a:p>
            <a:pPr marL="0" lvl="0" indent="0" algn="l" rtl="0">
              <a:spcBef>
                <a:spcPts val="360"/>
              </a:spcBef>
              <a:spcAft>
                <a:spcPts val="0"/>
              </a:spcAft>
              <a:buNone/>
            </a:pPr>
            <a:r>
              <a:rPr lang="en" dirty="0">
                <a:solidFill>
                  <a:srgbClr val="1C3C58"/>
                </a:solidFill>
              </a:rPr>
              <a:t>Example: A ring represents marriage and commitment.</a:t>
            </a:r>
            <a:endParaRPr dirty="0">
              <a:solidFill>
                <a:srgbClr val="1C3C58"/>
              </a:solidFill>
            </a:endParaRPr>
          </a:p>
          <a:p>
            <a:pPr marL="0" lvl="0" indent="0" algn="l" rtl="0">
              <a:spcBef>
                <a:spcPts val="520"/>
              </a:spcBef>
              <a:spcAft>
                <a:spcPts val="0"/>
              </a:spcAft>
              <a:buNone/>
            </a:pPr>
            <a:endParaRPr dirty="0"/>
          </a:p>
          <a:p>
            <a:pPr marL="0" lvl="0" indent="0" algn="l" rtl="0">
              <a:spcBef>
                <a:spcPts val="520"/>
              </a:spcBef>
              <a:spcAft>
                <a:spcPts val="0"/>
              </a:spcAft>
              <a:buNone/>
            </a:pPr>
            <a:endParaRPr dirty="0"/>
          </a:p>
        </p:txBody>
      </p:sp>
      <p:sp>
        <p:nvSpPr>
          <p:cNvPr id="155" name="Google Shape;155;p3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Symbolism</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fontScale="92500"/>
          </a:bodyPr>
          <a:lstStyle/>
          <a:p>
            <a:pPr marL="0" lvl="0" indent="0" algn="l" rtl="0">
              <a:spcBef>
                <a:spcPts val="520"/>
              </a:spcBef>
              <a:spcAft>
                <a:spcPts val="0"/>
              </a:spcAft>
              <a:buNone/>
            </a:pPr>
            <a:r>
              <a:rPr lang="en" dirty="0">
                <a:solidFill>
                  <a:srgbClr val="1C3C58"/>
                </a:solidFill>
              </a:rPr>
              <a:t>[ˈ</a:t>
            </a:r>
            <a:r>
              <a:rPr lang="en" dirty="0" err="1">
                <a:solidFill>
                  <a:srgbClr val="1C3C58"/>
                </a:solidFill>
              </a:rPr>
              <a:t>īrənē</a:t>
            </a:r>
            <a:r>
              <a:rPr lang="en" dirty="0">
                <a:solidFill>
                  <a:srgbClr val="1C3C58"/>
                </a:solidFill>
              </a:rPr>
              <a:t>]</a:t>
            </a:r>
            <a:endParaRPr dirty="0">
              <a:solidFill>
                <a:srgbClr val="1C3C58"/>
              </a:solidFill>
            </a:endParaRPr>
          </a:p>
          <a:p>
            <a:pPr marL="0" lvl="0" indent="0" algn="l" rtl="0">
              <a:spcBef>
                <a:spcPts val="520"/>
              </a:spcBef>
              <a:spcAft>
                <a:spcPts val="0"/>
              </a:spcAft>
              <a:buNone/>
            </a:pPr>
            <a:r>
              <a:rPr lang="en" dirty="0">
                <a:solidFill>
                  <a:srgbClr val="1C3C58"/>
                </a:solidFill>
              </a:rPr>
              <a:t>noun</a:t>
            </a:r>
            <a:endParaRPr dirty="0">
              <a:solidFill>
                <a:srgbClr val="1C3C58"/>
              </a:solidFill>
            </a:endParaRPr>
          </a:p>
          <a:p>
            <a:pPr marL="457200" lvl="0" indent="-393700" algn="l" rtl="0">
              <a:spcBef>
                <a:spcPts val="520"/>
              </a:spcBef>
              <a:spcAft>
                <a:spcPts val="0"/>
              </a:spcAft>
              <a:buSzPts val="2600"/>
              <a:buFont typeface="Arial"/>
              <a:buAutoNum type="arabicPeriod"/>
            </a:pPr>
            <a:r>
              <a:rPr lang="en" dirty="0"/>
              <a:t>The opposite of what is expected to happen. This can occur in language, in situations, or in the behavior of characters.</a:t>
            </a:r>
            <a:endParaRPr dirty="0"/>
          </a:p>
          <a:p>
            <a:pPr marL="457200" lvl="0" indent="-393700" algn="l" rtl="0">
              <a:spcBef>
                <a:spcPts val="520"/>
              </a:spcBef>
              <a:spcAft>
                <a:spcPts val="0"/>
              </a:spcAft>
              <a:buSzPts val="2600"/>
              <a:buFont typeface="Arial"/>
              <a:buAutoNum type="arabicPeriod"/>
            </a:pPr>
            <a:r>
              <a:rPr lang="en" dirty="0"/>
              <a:t>The expression of one's meaning by using language that normally signifies the opposite, typically for humorous or emphatic effect.</a:t>
            </a:r>
            <a:endParaRPr dirty="0"/>
          </a:p>
          <a:p>
            <a:pPr marL="0" lvl="0" indent="0" algn="l" rtl="0">
              <a:spcBef>
                <a:spcPts val="360"/>
              </a:spcBef>
              <a:spcAft>
                <a:spcPts val="0"/>
              </a:spcAft>
              <a:buNone/>
            </a:pPr>
            <a:r>
              <a:rPr lang="en" dirty="0">
                <a:solidFill>
                  <a:srgbClr val="1C3C58"/>
                </a:solidFill>
              </a:rPr>
              <a:t>Example: The teacher failed the test.</a:t>
            </a:r>
            <a:endParaRPr dirty="0">
              <a:solidFill>
                <a:srgbClr val="1C3C58"/>
              </a:solidFill>
            </a:endParaRPr>
          </a:p>
        </p:txBody>
      </p:sp>
      <p:sp>
        <p:nvSpPr>
          <p:cNvPr id="161" name="Google Shape;161;p3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Irony</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Novel in a Day</a:t>
            </a:r>
            <a:endParaRPr dirty="0"/>
          </a:p>
        </p:txBody>
      </p:sp>
      <p:sp>
        <p:nvSpPr>
          <p:cNvPr id="167" name="Google Shape;167;p33"/>
          <p:cNvSpPr txBox="1">
            <a:spLocks noGrp="1"/>
          </p:cNvSpPr>
          <p:nvPr>
            <p:ph type="body" idx="1"/>
          </p:nvPr>
        </p:nvSpPr>
        <p:spPr>
          <a:xfrm>
            <a:off x="457200" y="1305059"/>
            <a:ext cx="5742432"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Read through your assigned section of “The Crucible”</a:t>
            </a:r>
            <a:endParaRPr dirty="0"/>
          </a:p>
          <a:p>
            <a:pPr marL="457200" lvl="0" indent="-393700" algn="l" rtl="0">
              <a:spcBef>
                <a:spcPts val="0"/>
              </a:spcBef>
              <a:spcAft>
                <a:spcPts val="0"/>
              </a:spcAft>
              <a:buSzPts val="2600"/>
              <a:buChar char="•"/>
            </a:pPr>
            <a:r>
              <a:rPr lang="en" dirty="0"/>
              <a:t>Look for examples of the following:</a:t>
            </a:r>
            <a:endParaRPr dirty="0"/>
          </a:p>
          <a:p>
            <a:pPr marL="914400" lvl="1" indent="-325755" algn="l" rtl="0">
              <a:spcBef>
                <a:spcPts val="0"/>
              </a:spcBef>
              <a:spcAft>
                <a:spcPts val="0"/>
              </a:spcAft>
              <a:buSzPts val="1530"/>
              <a:buChar char="●"/>
            </a:pPr>
            <a:r>
              <a:rPr lang="en" dirty="0"/>
              <a:t>Imagery</a:t>
            </a:r>
            <a:endParaRPr dirty="0"/>
          </a:p>
          <a:p>
            <a:pPr marL="914400" lvl="1" indent="-325755" algn="l" rtl="0">
              <a:spcBef>
                <a:spcPts val="0"/>
              </a:spcBef>
              <a:spcAft>
                <a:spcPts val="0"/>
              </a:spcAft>
              <a:buSzPts val="1530"/>
              <a:buChar char="●"/>
            </a:pPr>
            <a:r>
              <a:rPr lang="en" dirty="0"/>
              <a:t>Tone</a:t>
            </a:r>
            <a:endParaRPr dirty="0"/>
          </a:p>
          <a:p>
            <a:pPr marL="914400" lvl="1" indent="-325755" algn="l" rtl="0">
              <a:spcBef>
                <a:spcPts val="0"/>
              </a:spcBef>
              <a:spcAft>
                <a:spcPts val="0"/>
              </a:spcAft>
              <a:buSzPts val="1530"/>
              <a:buChar char="●"/>
            </a:pPr>
            <a:r>
              <a:rPr lang="en" dirty="0"/>
              <a:t>Symbolism</a:t>
            </a:r>
            <a:endParaRPr dirty="0"/>
          </a:p>
          <a:p>
            <a:pPr marL="914400" lvl="1" indent="-325755" algn="l" rtl="0">
              <a:spcBef>
                <a:spcPts val="0"/>
              </a:spcBef>
              <a:spcAft>
                <a:spcPts val="0"/>
              </a:spcAft>
              <a:buSzPts val="1530"/>
              <a:buChar char="●"/>
            </a:pPr>
            <a:r>
              <a:rPr lang="en" dirty="0"/>
              <a:t>Irony</a:t>
            </a:r>
            <a:endParaRPr dirty="0"/>
          </a:p>
          <a:p>
            <a:pPr marL="457200" lvl="0" indent="-393700" algn="l" rtl="0">
              <a:spcBef>
                <a:spcPts val="0"/>
              </a:spcBef>
              <a:spcAft>
                <a:spcPts val="0"/>
              </a:spcAft>
              <a:buSzPts val="2600"/>
              <a:buChar char="•"/>
            </a:pPr>
            <a:r>
              <a:rPr lang="en" dirty="0"/>
              <a:t>Record examples on your handout</a:t>
            </a:r>
            <a:endParaRPr dirty="0"/>
          </a:p>
        </p:txBody>
      </p:sp>
      <p:pic>
        <p:nvPicPr>
          <p:cNvPr id="2" name="Picture 1" descr="A picture containing text, electronics, computer&#10;&#10;Description automatically generated">
            <a:extLst>
              <a:ext uri="{FF2B5EF4-FFF2-40B4-BE49-F238E27FC236}">
                <a16:creationId xmlns:a16="http://schemas.microsoft.com/office/drawing/2014/main" id="{BAF69085-B324-E11B-C930-A7BD541D3ACA}"/>
              </a:ext>
            </a:extLst>
          </p:cNvPr>
          <p:cNvPicPr>
            <a:picLocks noChangeAspect="1"/>
          </p:cNvPicPr>
          <p:nvPr/>
        </p:nvPicPr>
        <p:blipFill>
          <a:blip r:embed="rId3"/>
          <a:stretch>
            <a:fillRect/>
          </a:stretch>
        </p:blipFill>
        <p:spPr>
          <a:xfrm>
            <a:off x="6565392" y="307247"/>
            <a:ext cx="2195576" cy="219557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Novel in a Day</a:t>
            </a:r>
            <a:endParaRPr dirty="0"/>
          </a:p>
        </p:txBody>
      </p:sp>
      <p:sp>
        <p:nvSpPr>
          <p:cNvPr id="174" name="Google Shape;174;p34"/>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Share your examples of the following:</a:t>
            </a:r>
            <a:endParaRPr dirty="0"/>
          </a:p>
          <a:p>
            <a:pPr marL="914400" lvl="1" indent="-325755" algn="l" rtl="0">
              <a:spcBef>
                <a:spcPts val="0"/>
              </a:spcBef>
              <a:spcAft>
                <a:spcPts val="0"/>
              </a:spcAft>
              <a:buSzPts val="1530"/>
              <a:buChar char="●"/>
            </a:pPr>
            <a:r>
              <a:rPr lang="en" dirty="0"/>
              <a:t>Imagery</a:t>
            </a:r>
            <a:endParaRPr dirty="0"/>
          </a:p>
          <a:p>
            <a:pPr marL="914400" lvl="1" indent="-325755" algn="l" rtl="0">
              <a:spcBef>
                <a:spcPts val="0"/>
              </a:spcBef>
              <a:spcAft>
                <a:spcPts val="0"/>
              </a:spcAft>
              <a:buSzPts val="1530"/>
              <a:buChar char="●"/>
            </a:pPr>
            <a:r>
              <a:rPr lang="en" dirty="0"/>
              <a:t>Tone</a:t>
            </a:r>
            <a:endParaRPr dirty="0"/>
          </a:p>
          <a:p>
            <a:pPr marL="914400" lvl="1" indent="-325755" algn="l" rtl="0">
              <a:spcBef>
                <a:spcPts val="0"/>
              </a:spcBef>
              <a:spcAft>
                <a:spcPts val="0"/>
              </a:spcAft>
              <a:buSzPts val="1530"/>
              <a:buChar char="●"/>
            </a:pPr>
            <a:r>
              <a:rPr lang="en" dirty="0"/>
              <a:t>Symbolism</a:t>
            </a:r>
            <a:endParaRPr dirty="0"/>
          </a:p>
          <a:p>
            <a:pPr marL="914400" lvl="1" indent="-325755" algn="l" rtl="0">
              <a:spcBef>
                <a:spcPts val="0"/>
              </a:spcBef>
              <a:spcAft>
                <a:spcPts val="0"/>
              </a:spcAft>
              <a:buSzPts val="1530"/>
              <a:buChar char="●"/>
            </a:pPr>
            <a:r>
              <a:rPr lang="en" dirty="0"/>
              <a:t>Irony</a:t>
            </a:r>
            <a:endParaRPr dirty="0"/>
          </a:p>
          <a:p>
            <a:pPr marL="457200" lvl="0" indent="-393700" algn="l" rtl="0">
              <a:spcBef>
                <a:spcPts val="0"/>
              </a:spcBef>
              <a:spcAft>
                <a:spcPts val="0"/>
              </a:spcAft>
              <a:buSzPts val="2600"/>
              <a:buChar char="•"/>
            </a:pPr>
            <a:r>
              <a:rPr lang="en" dirty="0"/>
              <a:t>Record the examples shared by the other groups</a:t>
            </a:r>
            <a:endParaRPr dirty="0"/>
          </a:p>
        </p:txBody>
      </p:sp>
      <p:pic>
        <p:nvPicPr>
          <p:cNvPr id="2" name="Picture 1" descr="A picture containing text, electronics, computer&#10;&#10;Description automatically generated">
            <a:extLst>
              <a:ext uri="{FF2B5EF4-FFF2-40B4-BE49-F238E27FC236}">
                <a16:creationId xmlns:a16="http://schemas.microsoft.com/office/drawing/2014/main" id="{1AD51F76-A419-7F96-DF19-F3E30DF1161A}"/>
              </a:ext>
            </a:extLst>
          </p:cNvPr>
          <p:cNvPicPr>
            <a:picLocks noChangeAspect="1"/>
          </p:cNvPicPr>
          <p:nvPr/>
        </p:nvPicPr>
        <p:blipFill>
          <a:blip r:embed="rId3"/>
          <a:stretch>
            <a:fillRect/>
          </a:stretch>
        </p:blipFill>
        <p:spPr>
          <a:xfrm>
            <a:off x="6565392" y="307247"/>
            <a:ext cx="2195576" cy="219557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35" descr="[This career is in the Arts, Audio/Video Technology, &amp; Communications Career Cluster.] &#10;&#10;Kelsey Hewlett is an actor and comedian living in Los Angeles, CA. She has extensive credits in film, television, and commercials, and she performs regularly in live comedy venues throughout Southern California. Kelsey is a graduate of the University of Oklahoma with degrees in drama and political science." title="Actor - Kelsey Hewlett - Zoom Into Your Career">
            <a:hlinkClick r:id="rId3"/>
          </p:cNvPr>
          <p:cNvPicPr preferRelativeResize="0"/>
          <p:nvPr/>
        </p:nvPicPr>
        <p:blipFill>
          <a:blip r:embed="rId4">
            <a:alphaModFix/>
          </a:blip>
          <a:stretch>
            <a:fillRect/>
          </a:stretch>
        </p:blipFill>
        <p:spPr>
          <a:xfrm>
            <a:off x="152400" y="152400"/>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fade">
                                      <p:cBhvr>
                                        <p:cTn id="7" dur="1000"/>
                                        <p:tgtEl>
                                          <p:spTgt spid="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Set the Scene</a:t>
            </a:r>
            <a:endParaRPr/>
          </a:p>
        </p:txBody>
      </p:sp>
      <p:sp>
        <p:nvSpPr>
          <p:cNvPr id="186" name="Google Shape;186;p36"/>
          <p:cNvSpPr txBox="1">
            <a:spLocks noGrp="1"/>
          </p:cNvSpPr>
          <p:nvPr>
            <p:ph type="body" idx="1"/>
          </p:nvPr>
        </p:nvSpPr>
        <p:spPr>
          <a:xfrm>
            <a:off x="457200" y="1305059"/>
            <a:ext cx="6345936"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How might you bring your scene to life in a modern way?</a:t>
            </a:r>
            <a:endParaRPr dirty="0"/>
          </a:p>
          <a:p>
            <a:pPr marL="457200" lvl="0" indent="-393700" algn="l" rtl="0">
              <a:spcBef>
                <a:spcPts val="0"/>
              </a:spcBef>
              <a:spcAft>
                <a:spcPts val="0"/>
              </a:spcAft>
              <a:buSzPts val="2600"/>
              <a:buChar char="•"/>
            </a:pPr>
            <a:r>
              <a:rPr lang="en" dirty="0"/>
              <a:t>Write down some ideas that come to mind.</a:t>
            </a:r>
            <a:endParaRPr dirty="0"/>
          </a:p>
        </p:txBody>
      </p:sp>
      <p:pic>
        <p:nvPicPr>
          <p:cNvPr id="4" name="Picture 3" descr="Icon&#10;&#10;Description automatically generated">
            <a:extLst>
              <a:ext uri="{FF2B5EF4-FFF2-40B4-BE49-F238E27FC236}">
                <a16:creationId xmlns:a16="http://schemas.microsoft.com/office/drawing/2014/main" id="{1ADD207D-87FF-B4EA-E5ED-9AEA695FFBB1}"/>
              </a:ext>
            </a:extLst>
          </p:cNvPr>
          <p:cNvPicPr>
            <a:picLocks noChangeAspect="1"/>
          </p:cNvPicPr>
          <p:nvPr/>
        </p:nvPicPr>
        <p:blipFill>
          <a:blip r:embed="rId3"/>
          <a:stretch>
            <a:fillRect/>
          </a:stretch>
        </p:blipFill>
        <p:spPr>
          <a:xfrm>
            <a:off x="6874002" y="307220"/>
            <a:ext cx="1995678" cy="199567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Set the Scene</a:t>
            </a:r>
            <a:endParaRPr>
              <a:highlight>
                <a:srgbClr val="00FFFF"/>
              </a:highlight>
            </a:endParaRPr>
          </a:p>
        </p:txBody>
      </p:sp>
      <p:sp>
        <p:nvSpPr>
          <p:cNvPr id="193" name="Google Shape;193;p37"/>
          <p:cNvSpPr txBox="1">
            <a:spLocks noGrp="1"/>
          </p:cNvSpPr>
          <p:nvPr>
            <p:ph type="body" idx="1"/>
          </p:nvPr>
        </p:nvSpPr>
        <p:spPr>
          <a:xfrm>
            <a:off x="457200" y="1305059"/>
            <a:ext cx="6163056"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 dirty="0"/>
              <a:t>Using the section from the play that you analyzed earlier in the lesson, rewrite your scene using the information and ideas you just brainstormed. </a:t>
            </a:r>
            <a:endParaRPr dirty="0"/>
          </a:p>
        </p:txBody>
      </p:sp>
      <p:pic>
        <p:nvPicPr>
          <p:cNvPr id="3" name="Picture 2" descr="Icon&#10;&#10;Description automatically generated">
            <a:extLst>
              <a:ext uri="{FF2B5EF4-FFF2-40B4-BE49-F238E27FC236}">
                <a16:creationId xmlns:a16="http://schemas.microsoft.com/office/drawing/2014/main" id="{50F28B7A-87A5-BC89-9C1A-4FFF50443B19}"/>
              </a:ext>
            </a:extLst>
          </p:cNvPr>
          <p:cNvPicPr>
            <a:picLocks noChangeAspect="1"/>
          </p:cNvPicPr>
          <p:nvPr/>
        </p:nvPicPr>
        <p:blipFill>
          <a:blip r:embed="rId3"/>
          <a:stretch>
            <a:fillRect/>
          </a:stretch>
        </p:blipFill>
        <p:spPr>
          <a:xfrm>
            <a:off x="6874002" y="307220"/>
            <a:ext cx="1995678" cy="199567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Set the Scene</a:t>
            </a:r>
            <a:endParaRPr>
              <a:highlight>
                <a:srgbClr val="00FFFF"/>
              </a:highlight>
            </a:endParaRPr>
          </a:p>
        </p:txBody>
      </p:sp>
      <p:sp>
        <p:nvSpPr>
          <p:cNvPr id="200" name="Google Shape;200;p38"/>
          <p:cNvSpPr txBox="1">
            <a:spLocks noGrp="1"/>
          </p:cNvSpPr>
          <p:nvPr>
            <p:ph type="body" idx="1"/>
          </p:nvPr>
        </p:nvSpPr>
        <p:spPr>
          <a:xfrm>
            <a:off x="457200" y="1305059"/>
            <a:ext cx="6233922"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 dirty="0"/>
              <a:t>Using the section from the play that you analyzed earlier in the lesson, write a brief synopsis of how you would rewrite your scene using the information and ideas you just brainstormed. </a:t>
            </a:r>
            <a:endParaRPr dirty="0"/>
          </a:p>
        </p:txBody>
      </p:sp>
      <p:pic>
        <p:nvPicPr>
          <p:cNvPr id="2" name="Picture 1" descr="Icon&#10;&#10;Description automatically generated">
            <a:extLst>
              <a:ext uri="{FF2B5EF4-FFF2-40B4-BE49-F238E27FC236}">
                <a16:creationId xmlns:a16="http://schemas.microsoft.com/office/drawing/2014/main" id="{CA6C5DCB-1D0F-D4DB-70DA-1233822222E7}"/>
              </a:ext>
            </a:extLst>
          </p:cNvPr>
          <p:cNvPicPr>
            <a:picLocks noChangeAspect="1"/>
          </p:cNvPicPr>
          <p:nvPr/>
        </p:nvPicPr>
        <p:blipFill>
          <a:blip r:embed="rId3"/>
          <a:stretch>
            <a:fillRect/>
          </a:stretch>
        </p:blipFill>
        <p:spPr>
          <a:xfrm>
            <a:off x="6874002" y="307220"/>
            <a:ext cx="1995678" cy="1995678"/>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You Get To Decide!</a:t>
            </a:r>
            <a:endParaRPr dirty="0"/>
          </a:p>
        </p:txBody>
      </p:sp>
      <p:sp>
        <p:nvSpPr>
          <p:cNvPr id="207" name="Google Shape;207;p39"/>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 dirty="0"/>
              <a:t>How would you cast the movie if it were remade today?</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2"/>
          <p:cNvSpPr txBox="1">
            <a:spLocks noGrp="1"/>
          </p:cNvSpPr>
          <p:nvPr>
            <p:ph type="title"/>
          </p:nvPr>
        </p:nvSpPr>
        <p:spPr>
          <a:xfrm>
            <a:off x="530352" y="987552"/>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Essential Questions</a:t>
            </a:r>
            <a:endParaRPr dirty="0"/>
          </a:p>
        </p:txBody>
      </p:sp>
      <p:sp>
        <p:nvSpPr>
          <p:cNvPr id="96" name="Google Shape;96;p22"/>
          <p:cNvSpPr txBox="1">
            <a:spLocks noGrp="1"/>
          </p:cNvSpPr>
          <p:nvPr>
            <p:ph type="body" idx="1"/>
          </p:nvPr>
        </p:nvSpPr>
        <p:spPr>
          <a:xfrm>
            <a:off x="530350" y="2028501"/>
            <a:ext cx="7772400" cy="1700400"/>
          </a:xfrm>
          <a:prstGeom prst="rect">
            <a:avLst/>
          </a:prstGeom>
        </p:spPr>
        <p:txBody>
          <a:bodyPr spcFirstLastPara="1" wrap="square" lIns="45700" tIns="45700" rIns="45700" bIns="45700" anchor="t" anchorCtr="0">
            <a:normAutofit lnSpcReduction="10000"/>
          </a:bodyPr>
          <a:lstStyle/>
          <a:p>
            <a:pPr marL="457200" lvl="0" indent="-393700" algn="l" rtl="0">
              <a:spcBef>
                <a:spcPts val="520"/>
              </a:spcBef>
              <a:spcAft>
                <a:spcPts val="0"/>
              </a:spcAft>
              <a:buSzPts val="2600"/>
              <a:buAutoNum type="arabicPeriod"/>
            </a:pPr>
            <a:r>
              <a:rPr lang="en" dirty="0"/>
              <a:t>How does a collective fear affect a larger group?</a:t>
            </a:r>
            <a:endParaRPr dirty="0"/>
          </a:p>
          <a:p>
            <a:pPr marL="457200" lvl="0" indent="-393700" algn="l" rtl="0">
              <a:spcBef>
                <a:spcPts val="0"/>
              </a:spcBef>
              <a:spcAft>
                <a:spcPts val="0"/>
              </a:spcAft>
              <a:buSzPts val="2600"/>
              <a:buAutoNum type="arabicPeriod"/>
            </a:pPr>
            <a:r>
              <a:rPr lang="en" dirty="0"/>
              <a:t>How do theatrical choices and performance of a piece of literature influence a person’s understanding of that text?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Learning Objectives</a:t>
            </a:r>
            <a:endParaRPr dirty="0"/>
          </a:p>
        </p:txBody>
      </p:sp>
      <p:sp>
        <p:nvSpPr>
          <p:cNvPr id="102" name="Google Shape;102;p23"/>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520"/>
              </a:spcBef>
              <a:spcAft>
                <a:spcPts val="0"/>
              </a:spcAft>
              <a:buNone/>
            </a:pPr>
            <a:r>
              <a:rPr lang="en" dirty="0"/>
              <a:t>Students will be able to: </a:t>
            </a:r>
            <a:endParaRPr dirty="0"/>
          </a:p>
          <a:p>
            <a:pPr marL="457200" lvl="0" indent="-393700" algn="l" rtl="0">
              <a:spcBef>
                <a:spcPts val="520"/>
              </a:spcBef>
              <a:spcAft>
                <a:spcPts val="0"/>
              </a:spcAft>
              <a:buSzPts val="2600"/>
              <a:buChar char="•"/>
            </a:pPr>
            <a:r>
              <a:rPr lang="en" dirty="0"/>
              <a:t>Evaluate excerpts from “The Crucible” for literary devices that help support their understanding of the play.</a:t>
            </a:r>
            <a:endParaRPr dirty="0"/>
          </a:p>
          <a:p>
            <a:pPr marL="457200" lvl="0" indent="-393700" algn="l" rtl="0">
              <a:spcBef>
                <a:spcPts val="0"/>
              </a:spcBef>
              <a:spcAft>
                <a:spcPts val="0"/>
              </a:spcAft>
              <a:buSzPts val="2600"/>
              <a:buChar char="•"/>
            </a:pPr>
            <a:r>
              <a:rPr lang="en" dirty="0"/>
              <a:t>Refine an excerpt from “The Crucible” in a modern interpretation.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4"/>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Your goal is to build the largest group possible that does NOT have a witch in it.</a:t>
            </a:r>
            <a:endParaRPr i="1" dirty="0"/>
          </a:p>
          <a:p>
            <a:pPr marL="457200" lvl="0" indent="-393700" algn="l" rtl="0">
              <a:spcBef>
                <a:spcPts val="0"/>
              </a:spcBef>
              <a:spcAft>
                <a:spcPts val="0"/>
              </a:spcAft>
              <a:buSzPts val="2600"/>
              <a:buChar char="•"/>
            </a:pPr>
            <a:r>
              <a:rPr lang="en" dirty="0"/>
              <a:t>If you draw a Queen you will play the role of “witch.”</a:t>
            </a:r>
            <a:endParaRPr dirty="0"/>
          </a:p>
          <a:p>
            <a:pPr marL="457200" lvl="0" indent="-393700" algn="l" rtl="0">
              <a:spcBef>
                <a:spcPts val="0"/>
              </a:spcBef>
              <a:spcAft>
                <a:spcPts val="0"/>
              </a:spcAft>
              <a:buSzPts val="2600"/>
              <a:buChar char="•"/>
            </a:pPr>
            <a:r>
              <a:rPr lang="en" dirty="0"/>
              <a:t>Any group found to include a witch will spend a week in the stocks.</a:t>
            </a:r>
            <a:r>
              <a:rPr lang="en" dirty="0">
                <a:highlight>
                  <a:srgbClr val="00FFFF"/>
                </a:highlight>
              </a:rPr>
              <a:t> </a:t>
            </a:r>
            <a:endParaRPr dirty="0">
              <a:highlight>
                <a:srgbClr val="00FFFF"/>
              </a:highlight>
            </a:endParaRPr>
          </a:p>
        </p:txBody>
      </p:sp>
      <p:sp>
        <p:nvSpPr>
          <p:cNvPr id="108" name="Google Shape;108;p2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Who are the witches?</a:t>
            </a:r>
            <a:endParaRPr dirty="0"/>
          </a:p>
        </p:txBody>
      </p:sp>
      <p:pic>
        <p:nvPicPr>
          <p:cNvPr id="109" name="Google Shape;109;p24"/>
          <p:cNvPicPr preferRelativeResize="0"/>
          <p:nvPr/>
        </p:nvPicPr>
        <p:blipFill>
          <a:blip r:embed="rId3">
            <a:alphaModFix/>
          </a:blip>
          <a:stretch>
            <a:fillRect/>
          </a:stretch>
        </p:blipFill>
        <p:spPr>
          <a:xfrm>
            <a:off x="5477700" y="735947"/>
            <a:ext cx="2449369" cy="367405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The Crucible by Arthur Miller</a:t>
            </a:r>
            <a:endParaRPr dirty="0"/>
          </a:p>
        </p:txBody>
      </p:sp>
      <p:sp>
        <p:nvSpPr>
          <p:cNvPr id="115" name="Google Shape;115;p25"/>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A dramatized and partially fictionalized play of the Salem Witch Trials.</a:t>
            </a:r>
            <a:endParaRPr dirty="0"/>
          </a:p>
          <a:p>
            <a:pPr marL="457200" lvl="0" indent="-393700" algn="l" rtl="0">
              <a:spcBef>
                <a:spcPts val="0"/>
              </a:spcBef>
              <a:spcAft>
                <a:spcPts val="0"/>
              </a:spcAft>
              <a:buSzPts val="2600"/>
              <a:buChar char="•"/>
            </a:pPr>
            <a:r>
              <a:rPr lang="en" dirty="0"/>
              <a:t>Miller wrote this play as an allegory for McCarthyism when the US Government was persecuting people accused of being communists.</a:t>
            </a:r>
            <a:endParaRPr dirty="0"/>
          </a:p>
        </p:txBody>
      </p:sp>
      <p:pic>
        <p:nvPicPr>
          <p:cNvPr id="116" name="Google Shape;116;p25"/>
          <p:cNvPicPr preferRelativeResize="0"/>
          <p:nvPr/>
        </p:nvPicPr>
        <p:blipFill>
          <a:blip r:embed="rId3">
            <a:alphaModFix/>
          </a:blip>
          <a:stretch>
            <a:fillRect/>
          </a:stretch>
        </p:blipFill>
        <p:spPr>
          <a:xfrm>
            <a:off x="5630100" y="1317047"/>
            <a:ext cx="3361500" cy="223224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Stop and Jot</a:t>
            </a:r>
            <a:endParaRPr dirty="0"/>
          </a:p>
        </p:txBody>
      </p:sp>
      <p:sp>
        <p:nvSpPr>
          <p:cNvPr id="122" name="Google Shape;122;p26"/>
          <p:cNvSpPr txBox="1">
            <a:spLocks noGrp="1"/>
          </p:cNvSpPr>
          <p:nvPr>
            <p:ph type="body" idx="1"/>
          </p:nvPr>
        </p:nvSpPr>
        <p:spPr>
          <a:xfrm>
            <a:off x="457200" y="1305059"/>
            <a:ext cx="5586984"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As you read the article, consider some parallels between the story and what you know about history.</a:t>
            </a:r>
            <a:endParaRPr dirty="0"/>
          </a:p>
          <a:p>
            <a:pPr marL="457200" lvl="0" indent="-393700" algn="l" rtl="0">
              <a:spcBef>
                <a:spcPts val="0"/>
              </a:spcBef>
              <a:spcAft>
                <a:spcPts val="0"/>
              </a:spcAft>
              <a:buSzPts val="2600"/>
              <a:buChar char="•"/>
            </a:pPr>
            <a:r>
              <a:rPr lang="en" dirty="0"/>
              <a:t>When something comes to mind:</a:t>
            </a:r>
            <a:endParaRPr dirty="0"/>
          </a:p>
          <a:p>
            <a:pPr marL="914400" lvl="1" indent="-325755" algn="l" rtl="0">
              <a:spcBef>
                <a:spcPts val="0"/>
              </a:spcBef>
              <a:spcAft>
                <a:spcPts val="0"/>
              </a:spcAft>
              <a:buSzPts val="1530"/>
              <a:buChar char="●"/>
            </a:pPr>
            <a:r>
              <a:rPr lang="en" dirty="0"/>
              <a:t>Stop reading</a:t>
            </a:r>
            <a:endParaRPr dirty="0"/>
          </a:p>
          <a:p>
            <a:pPr marL="914400" lvl="1" indent="-325755" algn="l" rtl="0">
              <a:spcBef>
                <a:spcPts val="0"/>
              </a:spcBef>
              <a:spcAft>
                <a:spcPts val="0"/>
              </a:spcAft>
              <a:buSzPts val="1530"/>
              <a:buChar char="●"/>
            </a:pPr>
            <a:r>
              <a:rPr lang="en" dirty="0"/>
              <a:t>Jot down what you’re thinking in the margins</a:t>
            </a:r>
            <a:endParaRPr dirty="0"/>
          </a:p>
        </p:txBody>
      </p:sp>
      <p:pic>
        <p:nvPicPr>
          <p:cNvPr id="3" name="Picture 2" descr="A picture containing text, sign&#10;&#10;Description automatically generated">
            <a:extLst>
              <a:ext uri="{FF2B5EF4-FFF2-40B4-BE49-F238E27FC236}">
                <a16:creationId xmlns:a16="http://schemas.microsoft.com/office/drawing/2014/main" id="{A5535DC1-23CF-898E-781A-0D61C197ECB0}"/>
              </a:ext>
            </a:extLst>
          </p:cNvPr>
          <p:cNvPicPr>
            <a:picLocks noChangeAspect="1"/>
          </p:cNvPicPr>
          <p:nvPr/>
        </p:nvPicPr>
        <p:blipFill>
          <a:blip r:embed="rId3"/>
          <a:stretch>
            <a:fillRect/>
          </a:stretch>
        </p:blipFill>
        <p:spPr>
          <a:xfrm>
            <a:off x="6711696" y="194063"/>
            <a:ext cx="2221992" cy="22219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Stop and Jot</a:t>
            </a:r>
            <a:endParaRPr/>
          </a:p>
        </p:txBody>
      </p:sp>
      <p:sp>
        <p:nvSpPr>
          <p:cNvPr id="129" name="Google Shape;129;p27"/>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a:t>With your partner, discuss what you wrote down in the margin</a:t>
            </a:r>
            <a:endParaRPr/>
          </a:p>
          <a:p>
            <a:pPr marL="457200" lvl="0" indent="-393700" algn="l" rtl="0">
              <a:spcBef>
                <a:spcPts val="0"/>
              </a:spcBef>
              <a:spcAft>
                <a:spcPts val="0"/>
              </a:spcAft>
              <a:buSzPts val="2600"/>
              <a:buChar char="•"/>
            </a:pPr>
            <a:r>
              <a:rPr lang="en"/>
              <a:t>Add any interesting thoughts your partner had to you paper</a:t>
            </a:r>
            <a:endParaRPr/>
          </a:p>
          <a:p>
            <a:pPr marL="457200" lvl="0" indent="-393700" algn="l" rtl="0">
              <a:spcBef>
                <a:spcPts val="0"/>
              </a:spcBef>
              <a:spcAft>
                <a:spcPts val="0"/>
              </a:spcAft>
              <a:buSzPts val="2600"/>
              <a:buChar char="•"/>
            </a:pPr>
            <a:r>
              <a:rPr lang="en"/>
              <a:t>Be prepared to share out with the class</a:t>
            </a:r>
            <a:endParaRPr/>
          </a:p>
        </p:txBody>
      </p:sp>
      <p:pic>
        <p:nvPicPr>
          <p:cNvPr id="2" name="Picture 1" descr="A picture containing text, sign&#10;&#10;Description automatically generated">
            <a:extLst>
              <a:ext uri="{FF2B5EF4-FFF2-40B4-BE49-F238E27FC236}">
                <a16:creationId xmlns:a16="http://schemas.microsoft.com/office/drawing/2014/main" id="{D50D2713-EC92-FBD5-3F1A-2619079C4A85}"/>
              </a:ext>
            </a:extLst>
          </p:cNvPr>
          <p:cNvPicPr>
            <a:picLocks noChangeAspect="1"/>
          </p:cNvPicPr>
          <p:nvPr/>
        </p:nvPicPr>
        <p:blipFill>
          <a:blip r:embed="rId3"/>
          <a:stretch>
            <a:fillRect/>
          </a:stretch>
        </p:blipFill>
        <p:spPr>
          <a:xfrm>
            <a:off x="6711696" y="194063"/>
            <a:ext cx="2221992" cy="222199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8"/>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a:t>Novel in a Day</a:t>
            </a:r>
            <a:endParaRPr/>
          </a:p>
        </p:txBody>
      </p:sp>
      <p:sp>
        <p:nvSpPr>
          <p:cNvPr id="136" name="Google Shape;136;p28"/>
          <p:cNvSpPr txBox="1">
            <a:spLocks noGrp="1"/>
          </p:cNvSpPr>
          <p:nvPr>
            <p:ph type="body" idx="1"/>
          </p:nvPr>
        </p:nvSpPr>
        <p:spPr>
          <a:xfrm>
            <a:off x="457200" y="1305059"/>
            <a:ext cx="5696712"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 dirty="0"/>
              <a:t>Read through your assigned section of “The Crucible”</a:t>
            </a:r>
            <a:endParaRPr dirty="0"/>
          </a:p>
          <a:p>
            <a:pPr marL="457200" lvl="0" indent="-393700" algn="l" rtl="0">
              <a:spcBef>
                <a:spcPts val="0"/>
              </a:spcBef>
              <a:spcAft>
                <a:spcPts val="0"/>
              </a:spcAft>
              <a:buSzPts val="2600"/>
              <a:buChar char="•"/>
            </a:pPr>
            <a:r>
              <a:rPr lang="en" dirty="0"/>
              <a:t>Look for examples of the following:</a:t>
            </a:r>
            <a:endParaRPr dirty="0"/>
          </a:p>
          <a:p>
            <a:pPr marL="914400" lvl="1" indent="-325755" algn="l" rtl="0">
              <a:spcBef>
                <a:spcPts val="0"/>
              </a:spcBef>
              <a:spcAft>
                <a:spcPts val="0"/>
              </a:spcAft>
              <a:buSzPts val="1530"/>
              <a:buChar char="●"/>
            </a:pPr>
            <a:r>
              <a:rPr lang="en" dirty="0"/>
              <a:t>Imagery</a:t>
            </a:r>
            <a:endParaRPr dirty="0"/>
          </a:p>
          <a:p>
            <a:pPr marL="914400" lvl="1" indent="-325755" algn="l" rtl="0">
              <a:spcBef>
                <a:spcPts val="0"/>
              </a:spcBef>
              <a:spcAft>
                <a:spcPts val="0"/>
              </a:spcAft>
              <a:buSzPts val="1530"/>
              <a:buChar char="●"/>
            </a:pPr>
            <a:r>
              <a:rPr lang="en" dirty="0"/>
              <a:t>Tone</a:t>
            </a:r>
            <a:endParaRPr dirty="0"/>
          </a:p>
          <a:p>
            <a:pPr marL="914400" lvl="1" indent="-325755" algn="l" rtl="0">
              <a:spcBef>
                <a:spcPts val="0"/>
              </a:spcBef>
              <a:spcAft>
                <a:spcPts val="0"/>
              </a:spcAft>
              <a:buSzPts val="1530"/>
              <a:buChar char="●"/>
            </a:pPr>
            <a:r>
              <a:rPr lang="en" dirty="0"/>
              <a:t>Symbolism</a:t>
            </a:r>
            <a:endParaRPr dirty="0"/>
          </a:p>
          <a:p>
            <a:pPr marL="914400" lvl="1" indent="-325755" algn="l" rtl="0">
              <a:spcBef>
                <a:spcPts val="0"/>
              </a:spcBef>
              <a:spcAft>
                <a:spcPts val="0"/>
              </a:spcAft>
              <a:buSzPts val="1530"/>
              <a:buChar char="●"/>
            </a:pPr>
            <a:r>
              <a:rPr lang="en" dirty="0"/>
              <a:t>Irony</a:t>
            </a:r>
            <a:endParaRPr dirty="0"/>
          </a:p>
        </p:txBody>
      </p:sp>
      <p:pic>
        <p:nvPicPr>
          <p:cNvPr id="3" name="Picture 2" descr="A picture containing text, electronics, computer&#10;&#10;Description automatically generated">
            <a:extLst>
              <a:ext uri="{FF2B5EF4-FFF2-40B4-BE49-F238E27FC236}">
                <a16:creationId xmlns:a16="http://schemas.microsoft.com/office/drawing/2014/main" id="{0BDA1FF7-3F57-B531-DF30-7B82DD2CA60D}"/>
              </a:ext>
            </a:extLst>
          </p:cNvPr>
          <p:cNvPicPr>
            <a:picLocks noChangeAspect="1"/>
          </p:cNvPicPr>
          <p:nvPr/>
        </p:nvPicPr>
        <p:blipFill>
          <a:blip r:embed="rId3"/>
          <a:stretch>
            <a:fillRect/>
          </a:stretch>
        </p:blipFill>
        <p:spPr>
          <a:xfrm>
            <a:off x="6565392" y="307247"/>
            <a:ext cx="2195576" cy="219557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9"/>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lnSpcReduction="10000"/>
          </a:bodyPr>
          <a:lstStyle/>
          <a:p>
            <a:pPr marL="0" lvl="0" indent="0" algn="l" rtl="0">
              <a:spcBef>
                <a:spcPts val="520"/>
              </a:spcBef>
              <a:spcAft>
                <a:spcPts val="0"/>
              </a:spcAft>
              <a:buNone/>
            </a:pPr>
            <a:r>
              <a:rPr lang="en" dirty="0">
                <a:solidFill>
                  <a:srgbClr val="1C3C58"/>
                </a:solidFill>
              </a:rPr>
              <a:t>[ˈ</a:t>
            </a:r>
            <a:r>
              <a:rPr lang="en" dirty="0" err="1">
                <a:solidFill>
                  <a:srgbClr val="1C3C58"/>
                </a:solidFill>
              </a:rPr>
              <a:t>imij</a:t>
            </a:r>
            <a:r>
              <a:rPr lang="en" dirty="0">
                <a:solidFill>
                  <a:srgbClr val="1C3C58"/>
                </a:solidFill>
              </a:rPr>
              <a:t>(</a:t>
            </a:r>
            <a:r>
              <a:rPr lang="en" dirty="0" err="1">
                <a:solidFill>
                  <a:srgbClr val="1C3C58"/>
                </a:solidFill>
              </a:rPr>
              <a:t>ə</a:t>
            </a:r>
            <a:r>
              <a:rPr lang="en" dirty="0">
                <a:solidFill>
                  <a:srgbClr val="1C3C58"/>
                </a:solidFill>
              </a:rPr>
              <a:t>)</a:t>
            </a:r>
            <a:r>
              <a:rPr lang="en" dirty="0" err="1">
                <a:solidFill>
                  <a:srgbClr val="1C3C58"/>
                </a:solidFill>
              </a:rPr>
              <a:t>rē</a:t>
            </a:r>
            <a:r>
              <a:rPr lang="en" dirty="0">
                <a:solidFill>
                  <a:srgbClr val="1C3C58"/>
                </a:solidFill>
              </a:rPr>
              <a:t>]</a:t>
            </a:r>
            <a:endParaRPr dirty="0">
              <a:solidFill>
                <a:srgbClr val="1C3C58"/>
              </a:solidFill>
            </a:endParaRPr>
          </a:p>
          <a:p>
            <a:pPr marL="0" lvl="0" indent="0" algn="l" rtl="0">
              <a:spcBef>
                <a:spcPts val="520"/>
              </a:spcBef>
              <a:spcAft>
                <a:spcPts val="0"/>
              </a:spcAft>
              <a:buNone/>
            </a:pPr>
            <a:r>
              <a:rPr lang="en" dirty="0">
                <a:solidFill>
                  <a:srgbClr val="1C3C58"/>
                </a:solidFill>
              </a:rPr>
              <a:t>noun</a:t>
            </a:r>
            <a:endParaRPr dirty="0">
              <a:solidFill>
                <a:srgbClr val="1C3C58"/>
              </a:solidFill>
            </a:endParaRPr>
          </a:p>
          <a:p>
            <a:pPr marL="457200" lvl="0" indent="-393700" algn="l" rtl="0">
              <a:spcBef>
                <a:spcPts val="520"/>
              </a:spcBef>
              <a:spcAft>
                <a:spcPts val="0"/>
              </a:spcAft>
              <a:buSzPts val="2600"/>
              <a:buFont typeface="Arial"/>
              <a:buAutoNum type="arabicPeriod"/>
            </a:pPr>
            <a:r>
              <a:rPr lang="en" dirty="0"/>
              <a:t>Compilation of sensory details which enables the reader to visualize the event.</a:t>
            </a:r>
            <a:endParaRPr dirty="0"/>
          </a:p>
          <a:p>
            <a:pPr marL="457200" lvl="0" indent="-393700" algn="l" rtl="0">
              <a:spcBef>
                <a:spcPts val="520"/>
              </a:spcBef>
              <a:spcAft>
                <a:spcPts val="0"/>
              </a:spcAft>
              <a:buSzPts val="2600"/>
              <a:buFont typeface="Arial"/>
              <a:buAutoNum type="arabicPeriod"/>
            </a:pPr>
            <a:r>
              <a:rPr lang="en" dirty="0"/>
              <a:t>Visually descriptive or figurative language, especially in a literary work.</a:t>
            </a:r>
            <a:endParaRPr dirty="0"/>
          </a:p>
          <a:p>
            <a:pPr marL="0" lvl="0" indent="0" algn="l" rtl="0">
              <a:spcBef>
                <a:spcPts val="360"/>
              </a:spcBef>
              <a:spcAft>
                <a:spcPts val="0"/>
              </a:spcAft>
              <a:buNone/>
            </a:pPr>
            <a:r>
              <a:rPr lang="en" dirty="0">
                <a:solidFill>
                  <a:srgbClr val="1C3C58"/>
                </a:solidFill>
              </a:rPr>
              <a:t>Example: The white snow glistened as it began to melt in the warm sunlight.</a:t>
            </a:r>
            <a:endParaRPr dirty="0"/>
          </a:p>
        </p:txBody>
      </p:sp>
      <p:sp>
        <p:nvSpPr>
          <p:cNvPr id="143" name="Google Shape;143;p2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 dirty="0"/>
              <a:t>Imagery</a:t>
            </a:r>
            <a:endParaRPr dirty="0"/>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723</Words>
  <Application>Microsoft Macintosh PowerPoint</Application>
  <PresentationFormat>On-screen Show (16:9)</PresentationFormat>
  <Paragraphs>83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Noto Sans Symbols</vt:lpstr>
      <vt:lpstr>LEARN theme</vt:lpstr>
      <vt:lpstr>It Wasn’t Me!</vt:lpstr>
      <vt:lpstr>Essential Questions</vt:lpstr>
      <vt:lpstr>Learning Objectives</vt:lpstr>
      <vt:lpstr>Who are the witches?</vt:lpstr>
      <vt:lpstr>The Crucible by Arthur Miller</vt:lpstr>
      <vt:lpstr>Stop and Jot</vt:lpstr>
      <vt:lpstr>Stop and Jot</vt:lpstr>
      <vt:lpstr>Novel in a Day</vt:lpstr>
      <vt:lpstr>Imagery</vt:lpstr>
      <vt:lpstr>Tone</vt:lpstr>
      <vt:lpstr>Symbolism</vt:lpstr>
      <vt:lpstr>Irony</vt:lpstr>
      <vt:lpstr>Novel in a Day</vt:lpstr>
      <vt:lpstr>Novel in a Day</vt:lpstr>
      <vt:lpstr>PowerPoint Presentation</vt:lpstr>
      <vt:lpstr>Set the Scene</vt:lpstr>
      <vt:lpstr>Set the Scene</vt:lpstr>
      <vt:lpstr>Set the Scene</vt:lpstr>
      <vt:lpstr>You Get To Decide!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Wasn’t Me!</dc:title>
  <cp:lastModifiedBy>Marcelli, Ann N.</cp:lastModifiedBy>
  <cp:revision>1</cp:revision>
  <dcterms:modified xsi:type="dcterms:W3CDTF">2022-09-15T18:09:23Z</dcterms:modified>
</cp:coreProperties>
</file>