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8" r:id="rId1"/>
    <p:sldMasterId id="2147483679" r:id="rId2"/>
    <p:sldMasterId id="2147483680" r:id="rId3"/>
  </p:sldMasterIdLst>
  <p:notesMasterIdLst>
    <p:notesMasterId r:id="rId15"/>
  </p:notes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22B26D1-3C47-4AF1-9493-A495201819B7}">
  <a:tblStyle styleId="{B22B26D1-3C47-4AF1-9493-A495201819B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56" d="100"/>
          <a:sy n="156" d="100"/>
        </p:scale>
        <p:origin x="808"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135093edfd3_0_1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33" name="Google Shape;133;g135093edfd3_0_1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13a414a92c3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13a414a92c3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13a414a92c3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13a414a92c3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135093edfd3_0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7" name="Google Shape;137;g135093edfd3_0_1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35093edfd3_0_1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43" name="Google Shape;143;g135093edfd3_0_1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35093edfd3_0_1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49" name="Google Shape;149;g135093edfd3_0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35093edfd3_0_1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55" name="Google Shape;155;g135093edfd3_0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3a414a92c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3a414a92c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13a414a92c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13a414a92c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3a414a92c3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13a414a92c3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135093edfd3_0_16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80" name="Google Shape;180;g135093edfd3_0_1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53"/>
        <p:cNvGrpSpPr/>
        <p:nvPr/>
      </p:nvGrpSpPr>
      <p:grpSpPr>
        <a:xfrm>
          <a:off x="0" y="0"/>
          <a:ext cx="0" cy="0"/>
          <a:chOff x="0" y="0"/>
          <a:chExt cx="0" cy="0"/>
        </a:xfrm>
      </p:grpSpPr>
      <p:pic>
        <p:nvPicPr>
          <p:cNvPr id="54" name="Google Shape;54;p14"/>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5"/>
        <p:cNvGrpSpPr/>
        <p:nvPr/>
      </p:nvGrpSpPr>
      <p:grpSpPr>
        <a:xfrm>
          <a:off x="0" y="0"/>
          <a:ext cx="0" cy="0"/>
          <a:chOff x="0" y="0"/>
          <a:chExt cx="0" cy="0"/>
        </a:xfrm>
      </p:grpSpPr>
      <p:sp>
        <p:nvSpPr>
          <p:cNvPr id="56" name="Google Shape;56;p15"/>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rtl="0">
              <a:lnSpc>
                <a:spcPct val="100000"/>
              </a:lnSpc>
              <a:spcBef>
                <a:spcPts val="520"/>
              </a:spcBef>
              <a:spcAft>
                <a:spcPts val="0"/>
              </a:spcAft>
              <a:buClr>
                <a:schemeClr val="accent4"/>
              </a:buClr>
              <a:buSzPts val="2600"/>
              <a:buFont typeface="Arial"/>
              <a:buChar char="•"/>
              <a:defRPr sz="2600"/>
            </a:lvl1pPr>
            <a:lvl2pPr marL="914400" lvl="1" indent="-355600" algn="l" rtl="0">
              <a:lnSpc>
                <a:spcPct val="100000"/>
              </a:lnSpc>
              <a:spcBef>
                <a:spcPts val="400"/>
              </a:spcBef>
              <a:spcAft>
                <a:spcPts val="0"/>
              </a:spcAft>
              <a:buSzPts val="2000"/>
              <a:buFont typeface="Arial"/>
              <a:buChar char="•"/>
              <a:defRPr sz="2000"/>
            </a:lvl2pPr>
            <a:lvl3pPr marL="1371600" lvl="2" indent="-336550" algn="l" rtl="0">
              <a:lnSpc>
                <a:spcPct val="100000"/>
              </a:lnSpc>
              <a:spcBef>
                <a:spcPts val="340"/>
              </a:spcBef>
              <a:spcAft>
                <a:spcPts val="0"/>
              </a:spcAft>
              <a:buSzPts val="1700"/>
              <a:buFont typeface="Arial"/>
              <a:buChar char="•"/>
              <a:defRPr sz="1700"/>
            </a:lvl3pPr>
            <a:lvl4pPr marL="1828800" lvl="3" indent="-323850" algn="l" rtl="0">
              <a:lnSpc>
                <a:spcPct val="100000"/>
              </a:lnSpc>
              <a:spcBef>
                <a:spcPts val="300"/>
              </a:spcBef>
              <a:spcAft>
                <a:spcPts val="0"/>
              </a:spcAft>
              <a:buSzPts val="1500"/>
              <a:buFont typeface="Arial"/>
              <a:buChar char="•"/>
              <a:defRPr/>
            </a:lvl4pPr>
            <a:lvl5pPr marL="2286000" lvl="4" indent="-314325" algn="l" rtl="0">
              <a:lnSpc>
                <a:spcPct val="100000"/>
              </a:lnSpc>
              <a:spcBef>
                <a:spcPts val="270"/>
              </a:spcBef>
              <a:spcAft>
                <a:spcPts val="0"/>
              </a:spcAft>
              <a:buSzPts val="1350"/>
              <a:buFont typeface="Arial"/>
              <a:buChar char="•"/>
              <a:defRPr sz="135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57" name="Google Shape;57;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8" name="Google Shape;58;p1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59"/>
        <p:cNvGrpSpPr/>
        <p:nvPr/>
      </p:nvGrpSpPr>
      <p:grpSpPr>
        <a:xfrm>
          <a:off x="0" y="0"/>
          <a:ext cx="0" cy="0"/>
          <a:chOff x="0" y="0"/>
          <a:chExt cx="0" cy="0"/>
        </a:xfrm>
      </p:grpSpPr>
      <p:pic>
        <p:nvPicPr>
          <p:cNvPr id="60" name="Google Shape;60;p1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1" name="Google Shape;61;p1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2" name="Google Shape;62;p16"/>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rtl="0">
              <a:lnSpc>
                <a:spcPct val="100000"/>
              </a:lnSpc>
              <a:spcBef>
                <a:spcPts val="520"/>
              </a:spcBef>
              <a:spcAft>
                <a:spcPts val="0"/>
              </a:spcAft>
              <a:buSzPts val="2600"/>
              <a:buChar char="•"/>
              <a:defRPr/>
            </a:lvl1pPr>
            <a:lvl2pPr marL="914400" lvl="1" indent="-325755" algn="l" rtl="0">
              <a:lnSpc>
                <a:spcPct val="100000"/>
              </a:lnSpc>
              <a:spcBef>
                <a:spcPts val="360"/>
              </a:spcBef>
              <a:spcAft>
                <a:spcPts val="0"/>
              </a:spcAft>
              <a:buSzPts val="1530"/>
              <a:buChar char="⚫"/>
              <a:defRPr/>
            </a:lvl2pPr>
            <a:lvl3pPr marL="1371600" lvl="2" indent="-298640" algn="l" rtl="0">
              <a:lnSpc>
                <a:spcPct val="100000"/>
              </a:lnSpc>
              <a:spcBef>
                <a:spcPts val="315"/>
              </a:spcBef>
              <a:spcAft>
                <a:spcPts val="0"/>
              </a:spcAft>
              <a:buSzPts val="1103"/>
              <a:buChar char="⚫"/>
              <a:defRPr/>
            </a:lvl3pPr>
            <a:lvl4pPr marL="1828800" lvl="3" indent="-290512" algn="l" rtl="0">
              <a:lnSpc>
                <a:spcPct val="100000"/>
              </a:lnSpc>
              <a:spcBef>
                <a:spcPts val="300"/>
              </a:spcBef>
              <a:spcAft>
                <a:spcPts val="0"/>
              </a:spcAft>
              <a:buSzPts val="975"/>
              <a:buChar char="⚫"/>
              <a:defRPr/>
            </a:lvl4pPr>
            <a:lvl5pPr marL="2286000" lvl="4" indent="-284289" algn="l" rtl="0">
              <a:lnSpc>
                <a:spcPct val="100000"/>
              </a:lnSpc>
              <a:spcBef>
                <a:spcPts val="270"/>
              </a:spcBef>
              <a:spcAft>
                <a:spcPts val="0"/>
              </a:spcAft>
              <a:buSzPts val="877"/>
              <a:buChar char="⚫"/>
              <a:defRPr sz="1350"/>
            </a:lvl5pPr>
            <a:lvl6pPr marL="2743200" lvl="5" indent="-297179" algn="l" rtl="0">
              <a:lnSpc>
                <a:spcPct val="100000"/>
              </a:lnSpc>
              <a:spcBef>
                <a:spcPts val="270"/>
              </a:spcBef>
              <a:spcAft>
                <a:spcPts val="0"/>
              </a:spcAft>
              <a:buSzPts val="1080"/>
              <a:buChar char="⚫"/>
              <a:defRPr sz="1350"/>
            </a:lvl6pPr>
            <a:lvl7pPr marL="3200400" lvl="6" indent="-297179" algn="l" rtl="0">
              <a:lnSpc>
                <a:spcPct val="100000"/>
              </a:lnSpc>
              <a:spcBef>
                <a:spcPts val="270"/>
              </a:spcBef>
              <a:spcAft>
                <a:spcPts val="0"/>
              </a:spcAft>
              <a:buSzPts val="1080"/>
              <a:buChar char="⚫"/>
              <a:defRPr sz="1350"/>
            </a:lvl7pPr>
            <a:lvl8pPr marL="3657600" lvl="7" indent="-314325" algn="l" rtl="0">
              <a:lnSpc>
                <a:spcPct val="100000"/>
              </a:lnSpc>
              <a:spcBef>
                <a:spcPts val="270"/>
              </a:spcBef>
              <a:spcAft>
                <a:spcPts val="0"/>
              </a:spcAft>
              <a:buSzPts val="1350"/>
              <a:buFont typeface="Calibri"/>
              <a:buChar char="•"/>
              <a:defRPr sz="1350"/>
            </a:lvl8pPr>
            <a:lvl9pPr marL="4114800" lvl="8" indent="-314325" algn="l" rtl="0">
              <a:lnSpc>
                <a:spcPct val="100000"/>
              </a:lnSpc>
              <a:spcBef>
                <a:spcPts val="270"/>
              </a:spcBef>
              <a:spcAft>
                <a:spcPts val="0"/>
              </a:spcAft>
              <a:buSzPts val="1350"/>
              <a:buFont typeface="Calibri"/>
              <a:buChar char="•"/>
              <a:defRPr sz="1350"/>
            </a:lvl9pPr>
          </a:lstStyle>
          <a:p>
            <a:endParaRPr/>
          </a:p>
        </p:txBody>
      </p:sp>
      <p:sp>
        <p:nvSpPr>
          <p:cNvPr id="63" name="Google Shape;63;p16"/>
          <p:cNvSpPr>
            <a:spLocks noGrp="1"/>
          </p:cNvSpPr>
          <p:nvPr>
            <p:ph type="pic" idx="2"/>
          </p:nvPr>
        </p:nvSpPr>
        <p:spPr>
          <a:xfrm>
            <a:off x="5911850" y="1663336"/>
            <a:ext cx="1828800" cy="1827900"/>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64"/>
        <p:cNvGrpSpPr/>
        <p:nvPr/>
      </p:nvGrpSpPr>
      <p:grpSpPr>
        <a:xfrm>
          <a:off x="0" y="0"/>
          <a:ext cx="0" cy="0"/>
          <a:chOff x="0" y="0"/>
          <a:chExt cx="0" cy="0"/>
        </a:xfrm>
      </p:grpSpPr>
      <p:pic>
        <p:nvPicPr>
          <p:cNvPr id="65" name="Google Shape;65;p1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7" name="Google Shape;67;p17"/>
          <p:cNvSpPr txBox="1">
            <a:spLocks noGrp="1"/>
          </p:cNvSpPr>
          <p:nvPr>
            <p:ph type="body" idx="1"/>
          </p:nvPr>
        </p:nvSpPr>
        <p:spPr>
          <a:xfrm>
            <a:off x="457200" y="1305059"/>
            <a:ext cx="3994500" cy="3621000"/>
          </a:xfrm>
          <a:prstGeom prst="rect">
            <a:avLst/>
          </a:prstGeom>
          <a:noFill/>
          <a:ln>
            <a:noFill/>
          </a:ln>
        </p:spPr>
        <p:txBody>
          <a:bodyPr spcFirstLastPara="1" wrap="square" lIns="91400" tIns="91400" rIns="91400" bIns="91400" anchor="t" anchorCtr="0">
            <a:normAutofit/>
          </a:bodyPr>
          <a:lstStyle>
            <a:lvl1pPr marL="457200" lvl="0" indent="-393700" algn="l" rtl="0">
              <a:lnSpc>
                <a:spcPct val="100000"/>
              </a:lnSpc>
              <a:spcBef>
                <a:spcPts val="520"/>
              </a:spcBef>
              <a:spcAft>
                <a:spcPts val="0"/>
              </a:spcAft>
              <a:buSzPts val="2600"/>
              <a:buChar char="•"/>
              <a:defRPr/>
            </a:lvl1pPr>
            <a:lvl2pPr marL="914400" lvl="1" indent="-325755" algn="l" rtl="0">
              <a:lnSpc>
                <a:spcPct val="100000"/>
              </a:lnSpc>
              <a:spcBef>
                <a:spcPts val="360"/>
              </a:spcBef>
              <a:spcAft>
                <a:spcPts val="0"/>
              </a:spcAft>
              <a:buSzPts val="1530"/>
              <a:buChar char="⚫"/>
              <a:defRPr/>
            </a:lvl2pPr>
            <a:lvl3pPr marL="1371600" lvl="2" indent="-298640" algn="l" rtl="0">
              <a:lnSpc>
                <a:spcPct val="100000"/>
              </a:lnSpc>
              <a:spcBef>
                <a:spcPts val="315"/>
              </a:spcBef>
              <a:spcAft>
                <a:spcPts val="0"/>
              </a:spcAft>
              <a:buSzPts val="1103"/>
              <a:buChar char="⚫"/>
              <a:defRPr/>
            </a:lvl3pPr>
            <a:lvl4pPr marL="1828800" lvl="3" indent="-290512" algn="l" rtl="0">
              <a:lnSpc>
                <a:spcPct val="100000"/>
              </a:lnSpc>
              <a:spcBef>
                <a:spcPts val="300"/>
              </a:spcBef>
              <a:spcAft>
                <a:spcPts val="0"/>
              </a:spcAft>
              <a:buSzPts val="975"/>
              <a:buChar char="⚫"/>
              <a:defRPr/>
            </a:lvl4pPr>
            <a:lvl5pPr marL="2286000" lvl="4" indent="-284289" algn="l" rtl="0">
              <a:lnSpc>
                <a:spcPct val="100000"/>
              </a:lnSpc>
              <a:spcBef>
                <a:spcPts val="270"/>
              </a:spcBef>
              <a:spcAft>
                <a:spcPts val="0"/>
              </a:spcAft>
              <a:buSzPts val="877"/>
              <a:buChar char="⚫"/>
              <a:defRPr sz="1350"/>
            </a:lvl5pPr>
            <a:lvl6pPr marL="2743200" lvl="5" indent="-297179" algn="l" rtl="0">
              <a:lnSpc>
                <a:spcPct val="100000"/>
              </a:lnSpc>
              <a:spcBef>
                <a:spcPts val="270"/>
              </a:spcBef>
              <a:spcAft>
                <a:spcPts val="0"/>
              </a:spcAft>
              <a:buSzPts val="1080"/>
              <a:buChar char="⚫"/>
              <a:defRPr sz="1350"/>
            </a:lvl6pPr>
            <a:lvl7pPr marL="3200400" lvl="6" indent="-297179" algn="l" rtl="0">
              <a:lnSpc>
                <a:spcPct val="100000"/>
              </a:lnSpc>
              <a:spcBef>
                <a:spcPts val="270"/>
              </a:spcBef>
              <a:spcAft>
                <a:spcPts val="0"/>
              </a:spcAft>
              <a:buSzPts val="1080"/>
              <a:buChar char="⚫"/>
              <a:defRPr sz="1350"/>
            </a:lvl7pPr>
            <a:lvl8pPr marL="3657600" lvl="7" indent="-314325" algn="l" rtl="0">
              <a:lnSpc>
                <a:spcPct val="100000"/>
              </a:lnSpc>
              <a:spcBef>
                <a:spcPts val="270"/>
              </a:spcBef>
              <a:spcAft>
                <a:spcPts val="0"/>
              </a:spcAft>
              <a:buSzPts val="1350"/>
              <a:buFont typeface="Calibri"/>
              <a:buChar char="•"/>
              <a:defRPr sz="1350"/>
            </a:lvl8pPr>
            <a:lvl9pPr marL="4114800" lvl="8" indent="-314325" algn="l" rtl="0">
              <a:lnSpc>
                <a:spcPct val="100000"/>
              </a:lnSpc>
              <a:spcBef>
                <a:spcPts val="270"/>
              </a:spcBef>
              <a:spcAft>
                <a:spcPts val="0"/>
              </a:spcAft>
              <a:buSzPts val="1350"/>
              <a:buFont typeface="Calibri"/>
              <a:buChar char="•"/>
              <a:defRPr sz="1350"/>
            </a:lvl9pPr>
          </a:lstStyle>
          <a:p>
            <a:endParaRPr/>
          </a:p>
        </p:txBody>
      </p:sp>
      <p:sp>
        <p:nvSpPr>
          <p:cNvPr id="68" name="Google Shape;68;p17"/>
          <p:cNvSpPr>
            <a:spLocks noGrp="1"/>
          </p:cNvSpPr>
          <p:nvPr>
            <p:ph type="pic" idx="2"/>
          </p:nvPr>
        </p:nvSpPr>
        <p:spPr>
          <a:xfrm>
            <a:off x="4692302" y="1305059"/>
            <a:ext cx="3994200" cy="1420800"/>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69"/>
        <p:cNvGrpSpPr/>
        <p:nvPr/>
      </p:nvGrpSpPr>
      <p:grpSpPr>
        <a:xfrm>
          <a:off x="0" y="0"/>
          <a:ext cx="0" cy="0"/>
          <a:chOff x="0" y="0"/>
          <a:chExt cx="0" cy="0"/>
        </a:xfrm>
      </p:grpSpPr>
      <p:sp>
        <p:nvSpPr>
          <p:cNvPr id="70" name="Google Shape;70;p18"/>
          <p:cNvSpPr/>
          <p:nvPr/>
        </p:nvSpPr>
        <p:spPr>
          <a:xfrm>
            <a:off x="1721476" y="1313644"/>
            <a:ext cx="5700900" cy="320670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71" name="Google Shape;71;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72" name="Google Shape;72;p1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3" name="Google Shape;73;p18"/>
          <p:cNvSpPr txBox="1">
            <a:spLocks noGrp="1"/>
          </p:cNvSpPr>
          <p:nvPr>
            <p:ph type="body" idx="1"/>
          </p:nvPr>
        </p:nvSpPr>
        <p:spPr>
          <a:xfrm>
            <a:off x="2574750" y="1534732"/>
            <a:ext cx="3994500" cy="2376300"/>
          </a:xfrm>
          <a:prstGeom prst="rect">
            <a:avLst/>
          </a:prstGeom>
          <a:noFill/>
          <a:ln>
            <a:noFill/>
          </a:ln>
        </p:spPr>
        <p:txBody>
          <a:bodyPr spcFirstLastPara="1" wrap="square" lIns="91400" tIns="91400" rIns="91400" bIns="91400" anchor="t" anchorCtr="0">
            <a:normAutofit/>
          </a:bodyPr>
          <a:lstStyle>
            <a:lvl1pPr marL="457200" lvl="0" indent="-228600" algn="l" rtl="0">
              <a:lnSpc>
                <a:spcPct val="100000"/>
              </a:lnSpc>
              <a:spcBef>
                <a:spcPts val="520"/>
              </a:spcBef>
              <a:spcAft>
                <a:spcPts val="0"/>
              </a:spcAft>
              <a:buSzPts val="2600"/>
              <a:buNone/>
              <a:defRPr b="1">
                <a:solidFill>
                  <a:schemeClr val="lt1"/>
                </a:solidFill>
              </a:defRPr>
            </a:lvl1pPr>
            <a:lvl2pPr marL="914400" lvl="1" indent="-325755" algn="l" rtl="0">
              <a:lnSpc>
                <a:spcPct val="100000"/>
              </a:lnSpc>
              <a:spcBef>
                <a:spcPts val="360"/>
              </a:spcBef>
              <a:spcAft>
                <a:spcPts val="0"/>
              </a:spcAft>
              <a:buSzPts val="1530"/>
              <a:buChar char="⚫"/>
              <a:defRPr/>
            </a:lvl2pPr>
            <a:lvl3pPr marL="1371600" lvl="2" indent="-298640" algn="l" rtl="0">
              <a:lnSpc>
                <a:spcPct val="100000"/>
              </a:lnSpc>
              <a:spcBef>
                <a:spcPts val="315"/>
              </a:spcBef>
              <a:spcAft>
                <a:spcPts val="0"/>
              </a:spcAft>
              <a:buSzPts val="1103"/>
              <a:buChar char="⚫"/>
              <a:defRPr/>
            </a:lvl3pPr>
            <a:lvl4pPr marL="1828800" lvl="3" indent="-290512" algn="l" rtl="0">
              <a:lnSpc>
                <a:spcPct val="100000"/>
              </a:lnSpc>
              <a:spcBef>
                <a:spcPts val="300"/>
              </a:spcBef>
              <a:spcAft>
                <a:spcPts val="0"/>
              </a:spcAft>
              <a:buSzPts val="975"/>
              <a:buChar char="⚫"/>
              <a:defRPr/>
            </a:lvl4pPr>
            <a:lvl5pPr marL="2286000" lvl="4" indent="-284289" algn="l" rtl="0">
              <a:lnSpc>
                <a:spcPct val="100000"/>
              </a:lnSpc>
              <a:spcBef>
                <a:spcPts val="270"/>
              </a:spcBef>
              <a:spcAft>
                <a:spcPts val="0"/>
              </a:spcAft>
              <a:buSzPts val="877"/>
              <a:buChar char="⚫"/>
              <a:defRPr sz="1350"/>
            </a:lvl5pPr>
            <a:lvl6pPr marL="2743200" lvl="5" indent="-297179" algn="l" rtl="0">
              <a:lnSpc>
                <a:spcPct val="100000"/>
              </a:lnSpc>
              <a:spcBef>
                <a:spcPts val="270"/>
              </a:spcBef>
              <a:spcAft>
                <a:spcPts val="0"/>
              </a:spcAft>
              <a:buSzPts val="1080"/>
              <a:buChar char="⚫"/>
              <a:defRPr sz="1350"/>
            </a:lvl6pPr>
            <a:lvl7pPr marL="3200400" lvl="6" indent="-297179" algn="l" rtl="0">
              <a:lnSpc>
                <a:spcPct val="100000"/>
              </a:lnSpc>
              <a:spcBef>
                <a:spcPts val="270"/>
              </a:spcBef>
              <a:spcAft>
                <a:spcPts val="0"/>
              </a:spcAft>
              <a:buSzPts val="1080"/>
              <a:buChar char="⚫"/>
              <a:defRPr sz="1350"/>
            </a:lvl7pPr>
            <a:lvl8pPr marL="3657600" lvl="7" indent="-314325" algn="l" rtl="0">
              <a:lnSpc>
                <a:spcPct val="100000"/>
              </a:lnSpc>
              <a:spcBef>
                <a:spcPts val="270"/>
              </a:spcBef>
              <a:spcAft>
                <a:spcPts val="0"/>
              </a:spcAft>
              <a:buSzPts val="1350"/>
              <a:buFont typeface="Calibri"/>
              <a:buChar char="•"/>
              <a:defRPr sz="1350"/>
            </a:lvl8pPr>
            <a:lvl9pPr marL="4114800" lvl="8" indent="-314325" algn="l" rtl="0">
              <a:lnSpc>
                <a:spcPct val="100000"/>
              </a:lnSpc>
              <a:spcBef>
                <a:spcPts val="270"/>
              </a:spcBef>
              <a:spcAft>
                <a:spcPts val="0"/>
              </a:spcAft>
              <a:buSzPts val="1350"/>
              <a:buFont typeface="Calibri"/>
              <a:buChar char="•"/>
              <a:defRPr sz="1350"/>
            </a:lvl9pPr>
          </a:lstStyle>
          <a:p>
            <a:endParaRPr/>
          </a:p>
        </p:txBody>
      </p:sp>
      <p:sp>
        <p:nvSpPr>
          <p:cNvPr id="74" name="Google Shape;74;p18"/>
          <p:cNvSpPr txBox="1">
            <a:spLocks noGrp="1"/>
          </p:cNvSpPr>
          <p:nvPr>
            <p:ph type="body" idx="2"/>
          </p:nvPr>
        </p:nvSpPr>
        <p:spPr>
          <a:xfrm>
            <a:off x="3017949" y="3943350"/>
            <a:ext cx="3108000" cy="521400"/>
          </a:xfrm>
          <a:prstGeom prst="rect">
            <a:avLst/>
          </a:prstGeom>
          <a:noFill/>
          <a:ln>
            <a:noFill/>
          </a:ln>
        </p:spPr>
        <p:txBody>
          <a:bodyPr spcFirstLastPara="1" wrap="square" lIns="91400" tIns="91400" rIns="91400" bIns="91400" anchor="t" anchorCtr="0">
            <a:normAutofit/>
          </a:bodyPr>
          <a:lstStyle>
            <a:lvl1pPr marL="457200" lvl="0" indent="-228600" algn="l" rtl="0">
              <a:lnSpc>
                <a:spcPct val="100000"/>
              </a:lnSpc>
              <a:spcBef>
                <a:spcPts val="320"/>
              </a:spcBef>
              <a:spcAft>
                <a:spcPts val="0"/>
              </a:spcAft>
              <a:buSzPts val="1600"/>
              <a:buNone/>
              <a:defRPr sz="1600" b="1" i="1">
                <a:solidFill>
                  <a:schemeClr val="lt1"/>
                </a:solidFill>
              </a:defRPr>
            </a:lvl1pPr>
            <a:lvl2pPr marL="914400" lvl="1" indent="-325755" algn="l" rtl="0">
              <a:lnSpc>
                <a:spcPct val="100000"/>
              </a:lnSpc>
              <a:spcBef>
                <a:spcPts val="360"/>
              </a:spcBef>
              <a:spcAft>
                <a:spcPts val="0"/>
              </a:spcAft>
              <a:buSzPts val="1530"/>
              <a:buChar char="⚫"/>
              <a:defRPr/>
            </a:lvl2pPr>
            <a:lvl3pPr marL="1371600" lvl="2" indent="-298640" algn="l" rtl="0">
              <a:lnSpc>
                <a:spcPct val="100000"/>
              </a:lnSpc>
              <a:spcBef>
                <a:spcPts val="315"/>
              </a:spcBef>
              <a:spcAft>
                <a:spcPts val="0"/>
              </a:spcAft>
              <a:buSzPts val="1103"/>
              <a:buChar char="⚫"/>
              <a:defRPr/>
            </a:lvl3pPr>
            <a:lvl4pPr marL="1828800" lvl="3" indent="-290512" algn="l" rtl="0">
              <a:lnSpc>
                <a:spcPct val="100000"/>
              </a:lnSpc>
              <a:spcBef>
                <a:spcPts val="300"/>
              </a:spcBef>
              <a:spcAft>
                <a:spcPts val="0"/>
              </a:spcAft>
              <a:buSzPts val="975"/>
              <a:buChar char="⚫"/>
              <a:defRPr/>
            </a:lvl4pPr>
            <a:lvl5pPr marL="2286000" lvl="4" indent="-284289" algn="l" rtl="0">
              <a:lnSpc>
                <a:spcPct val="100000"/>
              </a:lnSpc>
              <a:spcBef>
                <a:spcPts val="270"/>
              </a:spcBef>
              <a:spcAft>
                <a:spcPts val="0"/>
              </a:spcAft>
              <a:buSzPts val="877"/>
              <a:buChar char="⚫"/>
              <a:defRPr sz="1350"/>
            </a:lvl5pPr>
            <a:lvl6pPr marL="2743200" lvl="5" indent="-297179" algn="l" rtl="0">
              <a:lnSpc>
                <a:spcPct val="100000"/>
              </a:lnSpc>
              <a:spcBef>
                <a:spcPts val="270"/>
              </a:spcBef>
              <a:spcAft>
                <a:spcPts val="0"/>
              </a:spcAft>
              <a:buSzPts val="1080"/>
              <a:buChar char="⚫"/>
              <a:defRPr sz="1350"/>
            </a:lvl6pPr>
            <a:lvl7pPr marL="3200400" lvl="6" indent="-297179" algn="l" rtl="0">
              <a:lnSpc>
                <a:spcPct val="100000"/>
              </a:lnSpc>
              <a:spcBef>
                <a:spcPts val="270"/>
              </a:spcBef>
              <a:spcAft>
                <a:spcPts val="0"/>
              </a:spcAft>
              <a:buSzPts val="1080"/>
              <a:buChar char="⚫"/>
              <a:defRPr sz="1350"/>
            </a:lvl7pPr>
            <a:lvl8pPr marL="3657600" lvl="7" indent="-314325" algn="l" rtl="0">
              <a:lnSpc>
                <a:spcPct val="100000"/>
              </a:lnSpc>
              <a:spcBef>
                <a:spcPts val="270"/>
              </a:spcBef>
              <a:spcAft>
                <a:spcPts val="0"/>
              </a:spcAft>
              <a:buSzPts val="1350"/>
              <a:buFont typeface="Calibri"/>
              <a:buChar char="•"/>
              <a:defRPr sz="1350"/>
            </a:lvl8pPr>
            <a:lvl9pPr marL="4114800" lvl="8" indent="-314325" algn="l" rtl="0">
              <a:lnSpc>
                <a:spcPct val="100000"/>
              </a:lnSpc>
              <a:spcBef>
                <a:spcPts val="270"/>
              </a:spcBef>
              <a:spcAft>
                <a:spcPts val="0"/>
              </a:spcAft>
              <a:buSzPts val="1350"/>
              <a:buFont typeface="Calibri"/>
              <a:buChar char="•"/>
              <a:defRPr sz="1350"/>
            </a:lvl9pPr>
          </a:lstStyle>
          <a:p>
            <a:endParaRPr/>
          </a:p>
        </p:txBody>
      </p:sp>
      <p:pic>
        <p:nvPicPr>
          <p:cNvPr id="75" name="Google Shape;75;p18" descr="A picture containing icon&#10;&#10;Description automatically generated"/>
          <p:cNvPicPr preferRelativeResize="0"/>
          <p:nvPr/>
        </p:nvPicPr>
        <p:blipFill rotWithShape="1">
          <a:blip r:embed="rId3">
            <a:alphaModFix/>
          </a:blip>
          <a:srcRect l="34180" t="21570" r="32616" b="56089"/>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38" scaled="0"/>
        </a:gradFill>
        <a:effectLst/>
      </p:bgPr>
    </p:bg>
    <p:spTree>
      <p:nvGrpSpPr>
        <p:cNvPr id="1" name="Shape 76"/>
        <p:cNvGrpSpPr/>
        <p:nvPr/>
      </p:nvGrpSpPr>
      <p:grpSpPr>
        <a:xfrm>
          <a:off x="0" y="0"/>
          <a:ext cx="0" cy="0"/>
          <a:chOff x="0" y="0"/>
          <a:chExt cx="0" cy="0"/>
        </a:xfrm>
      </p:grpSpPr>
      <p:sp>
        <p:nvSpPr>
          <p:cNvPr id="77" name="Google Shape;77;p19"/>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rtl="0">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8" name="Google Shape;78;p19"/>
          <p:cNvSpPr txBox="1">
            <a:spLocks noGrp="1"/>
          </p:cNvSpPr>
          <p:nvPr>
            <p:ph type="subTitle" idx="1"/>
          </p:nvPr>
        </p:nvSpPr>
        <p:spPr>
          <a:xfrm>
            <a:off x="644652" y="2400300"/>
            <a:ext cx="7854600" cy="1314600"/>
          </a:xfrm>
          <a:prstGeom prst="rect">
            <a:avLst/>
          </a:prstGeom>
          <a:noFill/>
          <a:ln>
            <a:noFill/>
          </a:ln>
        </p:spPr>
        <p:txBody>
          <a:bodyPr spcFirstLastPara="1" wrap="square" lIns="0" tIns="45700" rIns="18275" bIns="45700" anchor="t" anchorCtr="0">
            <a:normAutofit/>
          </a:bodyPr>
          <a:lstStyle>
            <a:lvl1pPr marR="34288" lvl="0" algn="l" rtl="0">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rtl="0">
              <a:lnSpc>
                <a:spcPct val="100000"/>
              </a:lnSpc>
              <a:spcBef>
                <a:spcPts val="360"/>
              </a:spcBef>
              <a:spcAft>
                <a:spcPts val="0"/>
              </a:spcAft>
              <a:buSzPts val="1530"/>
              <a:buNone/>
              <a:defRPr/>
            </a:lvl2pPr>
            <a:lvl3pPr lvl="2" algn="ctr" rtl="0">
              <a:lnSpc>
                <a:spcPct val="100000"/>
              </a:lnSpc>
              <a:spcBef>
                <a:spcPts val="360"/>
              </a:spcBef>
              <a:spcAft>
                <a:spcPts val="0"/>
              </a:spcAft>
              <a:buSzPts val="1260"/>
              <a:buNone/>
              <a:defRPr/>
            </a:lvl3pPr>
            <a:lvl4pPr lvl="3" algn="ctr" rtl="0">
              <a:lnSpc>
                <a:spcPct val="100000"/>
              </a:lnSpc>
              <a:spcBef>
                <a:spcPts val="360"/>
              </a:spcBef>
              <a:spcAft>
                <a:spcPts val="0"/>
              </a:spcAft>
              <a:buSzPts val="1170"/>
              <a:buNone/>
              <a:defRPr/>
            </a:lvl4pPr>
            <a:lvl5pPr lvl="4" algn="ctr" rtl="0">
              <a:lnSpc>
                <a:spcPct val="100000"/>
              </a:lnSpc>
              <a:spcBef>
                <a:spcPts val="360"/>
              </a:spcBef>
              <a:spcAft>
                <a:spcPts val="0"/>
              </a:spcAft>
              <a:buSzPts val="1170"/>
              <a:buNone/>
              <a:defRPr/>
            </a:lvl5pPr>
            <a:lvl6pPr lvl="5" algn="ctr" rtl="0">
              <a:lnSpc>
                <a:spcPct val="100000"/>
              </a:lnSpc>
              <a:spcBef>
                <a:spcPts val="360"/>
              </a:spcBef>
              <a:spcAft>
                <a:spcPts val="0"/>
              </a:spcAft>
              <a:buSzPts val="1440"/>
              <a:buNone/>
              <a:defRPr/>
            </a:lvl6pPr>
            <a:lvl7pPr lvl="6" algn="ctr" rtl="0">
              <a:lnSpc>
                <a:spcPct val="100000"/>
              </a:lnSpc>
              <a:spcBef>
                <a:spcPts val="360"/>
              </a:spcBef>
              <a:spcAft>
                <a:spcPts val="0"/>
              </a:spcAft>
              <a:buSzPts val="1440"/>
              <a:buNone/>
              <a:defRPr/>
            </a:lvl7pPr>
            <a:lvl8pPr lvl="7" algn="ctr" rtl="0">
              <a:lnSpc>
                <a:spcPct val="100000"/>
              </a:lnSpc>
              <a:spcBef>
                <a:spcPts val="360"/>
              </a:spcBef>
              <a:spcAft>
                <a:spcPts val="0"/>
              </a:spcAft>
              <a:buSzPts val="1800"/>
              <a:buNone/>
              <a:defRPr/>
            </a:lvl8pPr>
            <a:lvl9pPr lvl="8" algn="ctr" rtl="0">
              <a:lnSpc>
                <a:spcPct val="100000"/>
              </a:lnSpc>
              <a:spcBef>
                <a:spcPts val="360"/>
              </a:spcBef>
              <a:spcAft>
                <a:spcPts val="0"/>
              </a:spcAft>
              <a:buSzPts val="1800"/>
              <a:buNone/>
              <a:defRPr/>
            </a:lvl9pPr>
          </a:lstStyle>
          <a:p>
            <a:endParaRPr/>
          </a:p>
        </p:txBody>
      </p:sp>
      <p:pic>
        <p:nvPicPr>
          <p:cNvPr id="79" name="Google Shape;79;p1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80"/>
        <p:cNvGrpSpPr/>
        <p:nvPr/>
      </p:nvGrpSpPr>
      <p:grpSpPr>
        <a:xfrm>
          <a:off x="0" y="0"/>
          <a:ext cx="0" cy="0"/>
          <a:chOff x="0" y="0"/>
          <a:chExt cx="0" cy="0"/>
        </a:xfrm>
      </p:grpSpPr>
      <p:sp>
        <p:nvSpPr>
          <p:cNvPr id="81" name="Google Shape;81;p20"/>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rtl="0">
              <a:lnSpc>
                <a:spcPct val="100000"/>
              </a:lnSpc>
              <a:spcBef>
                <a:spcPts val="520"/>
              </a:spcBef>
              <a:spcAft>
                <a:spcPts val="0"/>
              </a:spcAft>
              <a:buClr>
                <a:schemeClr val="accent4"/>
              </a:buClr>
              <a:buSzPts val="2600"/>
              <a:buFont typeface="Calibri"/>
              <a:buAutoNum type="arabicPeriod"/>
              <a:defRPr sz="2600"/>
            </a:lvl1pPr>
            <a:lvl2pPr marL="914400" lvl="1" indent="-355600" algn="l" rtl="0">
              <a:lnSpc>
                <a:spcPct val="100000"/>
              </a:lnSpc>
              <a:spcBef>
                <a:spcPts val="400"/>
              </a:spcBef>
              <a:spcAft>
                <a:spcPts val="0"/>
              </a:spcAft>
              <a:buClr>
                <a:schemeClr val="accent4"/>
              </a:buClr>
              <a:buSzPts val="2000"/>
              <a:buFont typeface="Calibri"/>
              <a:buAutoNum type="alphaLcParenR"/>
              <a:defRPr sz="2000"/>
            </a:lvl2pPr>
            <a:lvl3pPr marL="1371600" lvl="2" indent="-336550" algn="l" rtl="0">
              <a:lnSpc>
                <a:spcPct val="100000"/>
              </a:lnSpc>
              <a:spcBef>
                <a:spcPts val="340"/>
              </a:spcBef>
              <a:spcAft>
                <a:spcPts val="0"/>
              </a:spcAft>
              <a:buClr>
                <a:schemeClr val="accent4"/>
              </a:buClr>
              <a:buSzPts val="1700"/>
              <a:buFont typeface="Calibri"/>
              <a:buAutoNum type="romanLcPeriod"/>
              <a:defRPr sz="1700"/>
            </a:lvl3pPr>
            <a:lvl4pPr marL="1828800" lvl="3" indent="-323850" algn="l" rtl="0">
              <a:lnSpc>
                <a:spcPct val="100000"/>
              </a:lnSpc>
              <a:spcBef>
                <a:spcPts val="300"/>
              </a:spcBef>
              <a:spcAft>
                <a:spcPts val="0"/>
              </a:spcAft>
              <a:buSzPts val="1500"/>
              <a:buFont typeface="Calibri"/>
              <a:buAutoNum type="arabicPeriod"/>
              <a:defRPr/>
            </a:lvl4pPr>
            <a:lvl5pPr marL="2286000" lvl="4" indent="-314325" algn="l" rtl="0">
              <a:lnSpc>
                <a:spcPct val="100000"/>
              </a:lnSpc>
              <a:spcBef>
                <a:spcPts val="270"/>
              </a:spcBef>
              <a:spcAft>
                <a:spcPts val="0"/>
              </a:spcAft>
              <a:buSzPts val="1350"/>
              <a:buFont typeface="Calibri"/>
              <a:buAutoNum type="arabicPeriod"/>
              <a:defRPr sz="135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82" name="Google Shape;82;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83" name="Google Shape;83;p2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83" scaled="0"/>
        </a:gradFill>
        <a:effectLst/>
      </p:bgPr>
    </p:bg>
    <p:spTree>
      <p:nvGrpSpPr>
        <p:cNvPr id="1" name="Shape 84"/>
        <p:cNvGrpSpPr/>
        <p:nvPr/>
      </p:nvGrpSpPr>
      <p:grpSpPr>
        <a:xfrm>
          <a:off x="0" y="0"/>
          <a:ext cx="0" cy="0"/>
          <a:chOff x="0" y="0"/>
          <a:chExt cx="0" cy="0"/>
        </a:xfrm>
      </p:grpSpPr>
      <p:sp>
        <p:nvSpPr>
          <p:cNvPr id="85" name="Google Shape;85;p21"/>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6" name="Google Shape;86;p21"/>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lvl1pPr marL="457200" lvl="0" indent="-393700" algn="l" rtl="0">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rtl="0">
              <a:lnSpc>
                <a:spcPct val="100000"/>
              </a:lnSpc>
              <a:spcBef>
                <a:spcPts val="270"/>
              </a:spcBef>
              <a:spcAft>
                <a:spcPts val="0"/>
              </a:spcAft>
              <a:buSzPts val="1148"/>
              <a:buNone/>
              <a:defRPr sz="1350">
                <a:solidFill>
                  <a:schemeClr val="lt1"/>
                </a:solidFill>
              </a:defRPr>
            </a:lvl2pPr>
            <a:lvl3pPr marL="1371600" lvl="2" indent="-228600" algn="l" rtl="0">
              <a:lnSpc>
                <a:spcPct val="100000"/>
              </a:lnSpc>
              <a:spcBef>
                <a:spcPts val="240"/>
              </a:spcBef>
              <a:spcAft>
                <a:spcPts val="0"/>
              </a:spcAft>
              <a:buSzPts val="840"/>
              <a:buNone/>
              <a:defRPr sz="1200">
                <a:solidFill>
                  <a:schemeClr val="lt1"/>
                </a:solidFill>
              </a:defRPr>
            </a:lvl3pPr>
            <a:lvl4pPr marL="1828800" lvl="3" indent="-228600" algn="l" rtl="0">
              <a:lnSpc>
                <a:spcPct val="100000"/>
              </a:lnSpc>
              <a:spcBef>
                <a:spcPts val="210"/>
              </a:spcBef>
              <a:spcAft>
                <a:spcPts val="0"/>
              </a:spcAft>
              <a:buSzPts val="683"/>
              <a:buNone/>
              <a:defRPr sz="1050">
                <a:solidFill>
                  <a:schemeClr val="lt1"/>
                </a:solidFill>
              </a:defRPr>
            </a:lvl4pPr>
            <a:lvl5pPr marL="2286000" lvl="4" indent="-228600" algn="l" rtl="0">
              <a:lnSpc>
                <a:spcPct val="100000"/>
              </a:lnSpc>
              <a:spcBef>
                <a:spcPts val="210"/>
              </a:spcBef>
              <a:spcAft>
                <a:spcPts val="0"/>
              </a:spcAft>
              <a:buSzPts val="683"/>
              <a:buNone/>
              <a:defRPr sz="1050">
                <a:solidFill>
                  <a:schemeClr val="lt1"/>
                </a:solidFill>
              </a:defRPr>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87" name="Google Shape;87;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88"/>
        <p:cNvGrpSpPr/>
        <p:nvPr/>
      </p:nvGrpSpPr>
      <p:grpSpPr>
        <a:xfrm>
          <a:off x="0" y="0"/>
          <a:ext cx="0" cy="0"/>
          <a:chOff x="0" y="0"/>
          <a:chExt cx="0" cy="0"/>
        </a:xfrm>
      </p:grpSpPr>
      <p:sp>
        <p:nvSpPr>
          <p:cNvPr id="89" name="Google Shape;89;p22"/>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0" name="Google Shape;90;p22"/>
          <p:cNvSpPr txBox="1">
            <a:spLocks noGrp="1"/>
          </p:cNvSpPr>
          <p:nvPr>
            <p:ph type="body" idx="1"/>
          </p:nvPr>
        </p:nvSpPr>
        <p:spPr>
          <a:xfrm>
            <a:off x="457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rtl="0">
              <a:lnSpc>
                <a:spcPct val="100000"/>
              </a:lnSpc>
              <a:spcBef>
                <a:spcPts val="480"/>
              </a:spcBef>
              <a:spcAft>
                <a:spcPts val="0"/>
              </a:spcAft>
              <a:buSzPts val="2400"/>
              <a:buChar char="•"/>
              <a:defRPr sz="2400"/>
            </a:lvl1pPr>
            <a:lvl2pPr marL="914400" lvl="1" indent="-355600" algn="l" rtl="0">
              <a:lnSpc>
                <a:spcPct val="100000"/>
              </a:lnSpc>
              <a:spcBef>
                <a:spcPts val="400"/>
              </a:spcBef>
              <a:spcAft>
                <a:spcPts val="0"/>
              </a:spcAft>
              <a:buSzPts val="2000"/>
              <a:buFont typeface="Arial"/>
              <a:buChar char="•"/>
              <a:defRPr sz="2000"/>
            </a:lvl2pPr>
            <a:lvl3pPr marL="1371600" lvl="2" indent="-342900" algn="l" rtl="0">
              <a:lnSpc>
                <a:spcPct val="100000"/>
              </a:lnSpc>
              <a:spcBef>
                <a:spcPts val="360"/>
              </a:spcBef>
              <a:spcAft>
                <a:spcPts val="0"/>
              </a:spcAft>
              <a:buSzPts val="1800"/>
              <a:buFont typeface="Arial"/>
              <a:buChar char="•"/>
              <a:defRPr sz="1800"/>
            </a:lvl3pPr>
            <a:lvl4pPr marL="1828800" lvl="3" indent="-323850" algn="l" rtl="0">
              <a:lnSpc>
                <a:spcPct val="100000"/>
              </a:lnSpc>
              <a:spcBef>
                <a:spcPts val="300"/>
              </a:spcBef>
              <a:spcAft>
                <a:spcPts val="0"/>
              </a:spcAft>
              <a:buSzPts val="1500"/>
              <a:buFont typeface="Arial"/>
              <a:buChar char="•"/>
              <a:defRPr sz="1500"/>
            </a:lvl4pPr>
            <a:lvl5pPr marL="2286000" lvl="4" indent="-314325" algn="l" rtl="0">
              <a:lnSpc>
                <a:spcPct val="100000"/>
              </a:lnSpc>
              <a:spcBef>
                <a:spcPts val="270"/>
              </a:spcBef>
              <a:spcAft>
                <a:spcPts val="0"/>
              </a:spcAft>
              <a:buSzPts val="1350"/>
              <a:buFont typeface="Arial"/>
              <a:buChar char="•"/>
              <a:defRPr sz="135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91" name="Google Shape;91;p2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92" name="Google Shape;92;p22"/>
          <p:cNvSpPr txBox="1">
            <a:spLocks noGrp="1"/>
          </p:cNvSpPr>
          <p:nvPr>
            <p:ph type="body" idx="2"/>
          </p:nvPr>
        </p:nvSpPr>
        <p:spPr>
          <a:xfrm>
            <a:off x="4648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rtl="0">
              <a:lnSpc>
                <a:spcPct val="100000"/>
              </a:lnSpc>
              <a:spcBef>
                <a:spcPts val="480"/>
              </a:spcBef>
              <a:spcAft>
                <a:spcPts val="0"/>
              </a:spcAft>
              <a:buSzPts val="2400"/>
              <a:buChar char="•"/>
              <a:defRPr sz="2400"/>
            </a:lvl1pPr>
            <a:lvl2pPr marL="914400" lvl="1" indent="-355600" algn="l" rtl="0">
              <a:lnSpc>
                <a:spcPct val="100000"/>
              </a:lnSpc>
              <a:spcBef>
                <a:spcPts val="400"/>
              </a:spcBef>
              <a:spcAft>
                <a:spcPts val="0"/>
              </a:spcAft>
              <a:buSzPts val="2000"/>
              <a:buFont typeface="Arial"/>
              <a:buChar char="•"/>
              <a:defRPr sz="2000"/>
            </a:lvl2pPr>
            <a:lvl3pPr marL="1371600" lvl="2" indent="-342900" algn="l" rtl="0">
              <a:lnSpc>
                <a:spcPct val="100000"/>
              </a:lnSpc>
              <a:spcBef>
                <a:spcPts val="360"/>
              </a:spcBef>
              <a:spcAft>
                <a:spcPts val="0"/>
              </a:spcAft>
              <a:buSzPts val="1800"/>
              <a:buFont typeface="Arial"/>
              <a:buChar char="•"/>
              <a:defRPr sz="1800"/>
            </a:lvl3pPr>
            <a:lvl4pPr marL="1828800" lvl="3" indent="-323850" algn="l" rtl="0">
              <a:lnSpc>
                <a:spcPct val="100000"/>
              </a:lnSpc>
              <a:spcBef>
                <a:spcPts val="300"/>
              </a:spcBef>
              <a:spcAft>
                <a:spcPts val="0"/>
              </a:spcAft>
              <a:buSzPts val="1500"/>
              <a:buFont typeface="Arial"/>
              <a:buChar char="•"/>
              <a:defRPr sz="1500"/>
            </a:lvl4pPr>
            <a:lvl5pPr marL="2286000" lvl="4" indent="-314325" algn="l" rtl="0">
              <a:lnSpc>
                <a:spcPct val="100000"/>
              </a:lnSpc>
              <a:spcBef>
                <a:spcPts val="270"/>
              </a:spcBef>
              <a:spcAft>
                <a:spcPts val="0"/>
              </a:spcAft>
              <a:buSzPts val="1350"/>
              <a:buFont typeface="Arial"/>
              <a:buChar char="•"/>
              <a:defRPr sz="135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93"/>
        <p:cNvGrpSpPr/>
        <p:nvPr/>
      </p:nvGrpSpPr>
      <p:grpSpPr>
        <a:xfrm>
          <a:off x="0" y="0"/>
          <a:ext cx="0" cy="0"/>
          <a:chOff x="0" y="0"/>
          <a:chExt cx="0" cy="0"/>
        </a:xfrm>
      </p:grpSpPr>
      <p:sp>
        <p:nvSpPr>
          <p:cNvPr id="94" name="Google Shape;94;p2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5" name="Google Shape;95;p23"/>
          <p:cNvSpPr txBox="1">
            <a:spLocks noGrp="1"/>
          </p:cNvSpPr>
          <p:nvPr>
            <p:ph type="body" idx="1"/>
          </p:nvPr>
        </p:nvSpPr>
        <p:spPr>
          <a:xfrm>
            <a:off x="457200" y="1391436"/>
            <a:ext cx="4040100" cy="494400"/>
          </a:xfrm>
          <a:prstGeom prst="rect">
            <a:avLst/>
          </a:prstGeom>
          <a:noFill/>
          <a:ln>
            <a:noFill/>
          </a:ln>
        </p:spPr>
        <p:txBody>
          <a:bodyPr spcFirstLastPara="1" wrap="square" lIns="45700" tIns="0" rIns="45700" bIns="0" anchor="ctr" anchorCtr="0">
            <a:noAutofit/>
          </a:bodyPr>
          <a:lstStyle>
            <a:lvl1pPr marL="457200" lvl="0" indent="-228600" algn="l" rtl="0">
              <a:lnSpc>
                <a:spcPct val="100000"/>
              </a:lnSpc>
              <a:spcBef>
                <a:spcPts val="480"/>
              </a:spcBef>
              <a:spcAft>
                <a:spcPts val="0"/>
              </a:spcAft>
              <a:buSzPts val="2400"/>
              <a:buNone/>
              <a:defRPr sz="2400" b="1" cap="none">
                <a:solidFill>
                  <a:schemeClr val="dk2"/>
                </a:solidFill>
              </a:defRPr>
            </a:lvl1pPr>
            <a:lvl2pPr marL="914400" lvl="1" indent="-228600" algn="l" rtl="0">
              <a:lnSpc>
                <a:spcPct val="100000"/>
              </a:lnSpc>
              <a:spcBef>
                <a:spcPts val="300"/>
              </a:spcBef>
              <a:spcAft>
                <a:spcPts val="0"/>
              </a:spcAft>
              <a:buSzPts val="1275"/>
              <a:buNone/>
              <a:defRPr sz="1500" b="1"/>
            </a:lvl2pPr>
            <a:lvl3pPr marL="1371600" lvl="2" indent="-228600" algn="l" rtl="0">
              <a:lnSpc>
                <a:spcPct val="100000"/>
              </a:lnSpc>
              <a:spcBef>
                <a:spcPts val="270"/>
              </a:spcBef>
              <a:spcAft>
                <a:spcPts val="0"/>
              </a:spcAft>
              <a:buSzPts val="945"/>
              <a:buNone/>
              <a:defRPr sz="1350" b="1"/>
            </a:lvl3pPr>
            <a:lvl4pPr marL="1828800" lvl="3" indent="-228600" algn="l" rtl="0">
              <a:lnSpc>
                <a:spcPct val="100000"/>
              </a:lnSpc>
              <a:spcBef>
                <a:spcPts val="240"/>
              </a:spcBef>
              <a:spcAft>
                <a:spcPts val="0"/>
              </a:spcAft>
              <a:buSzPts val="780"/>
              <a:buNone/>
              <a:defRPr sz="1200" b="1"/>
            </a:lvl4pPr>
            <a:lvl5pPr marL="2286000" lvl="4" indent="-228600" algn="l" rtl="0">
              <a:lnSpc>
                <a:spcPct val="100000"/>
              </a:lnSpc>
              <a:spcBef>
                <a:spcPts val="240"/>
              </a:spcBef>
              <a:spcAft>
                <a:spcPts val="0"/>
              </a:spcAft>
              <a:buSzPts val="780"/>
              <a:buNone/>
              <a:defRPr sz="1200" b="1"/>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96" name="Google Shape;96;p23"/>
          <p:cNvSpPr txBox="1">
            <a:spLocks noGrp="1"/>
          </p:cNvSpPr>
          <p:nvPr>
            <p:ph type="body" idx="2"/>
          </p:nvPr>
        </p:nvSpPr>
        <p:spPr>
          <a:xfrm>
            <a:off x="4645027" y="1394820"/>
            <a:ext cx="4041900" cy="491100"/>
          </a:xfrm>
          <a:prstGeom prst="rect">
            <a:avLst/>
          </a:prstGeom>
          <a:noFill/>
          <a:ln>
            <a:noFill/>
          </a:ln>
        </p:spPr>
        <p:txBody>
          <a:bodyPr spcFirstLastPara="1" wrap="square" lIns="45700" tIns="0" rIns="45700" bIns="0" anchor="ctr" anchorCtr="0">
            <a:normAutofit/>
          </a:bodyPr>
          <a:lstStyle>
            <a:lvl1pPr marL="457200" lvl="0" indent="-228600" algn="l" rtl="0">
              <a:lnSpc>
                <a:spcPct val="100000"/>
              </a:lnSpc>
              <a:spcBef>
                <a:spcPts val="480"/>
              </a:spcBef>
              <a:spcAft>
                <a:spcPts val="0"/>
              </a:spcAft>
              <a:buSzPts val="2400"/>
              <a:buNone/>
              <a:defRPr sz="2400" b="1" cap="none">
                <a:solidFill>
                  <a:schemeClr val="dk2"/>
                </a:solidFill>
              </a:defRPr>
            </a:lvl1pPr>
            <a:lvl2pPr marL="914400" lvl="1" indent="-228600" algn="l" rtl="0">
              <a:lnSpc>
                <a:spcPct val="100000"/>
              </a:lnSpc>
              <a:spcBef>
                <a:spcPts val="300"/>
              </a:spcBef>
              <a:spcAft>
                <a:spcPts val="0"/>
              </a:spcAft>
              <a:buSzPts val="1275"/>
              <a:buNone/>
              <a:defRPr sz="1500" b="1"/>
            </a:lvl2pPr>
            <a:lvl3pPr marL="1371600" lvl="2" indent="-228600" algn="l" rtl="0">
              <a:lnSpc>
                <a:spcPct val="100000"/>
              </a:lnSpc>
              <a:spcBef>
                <a:spcPts val="270"/>
              </a:spcBef>
              <a:spcAft>
                <a:spcPts val="0"/>
              </a:spcAft>
              <a:buSzPts val="945"/>
              <a:buNone/>
              <a:defRPr sz="1350" b="1"/>
            </a:lvl3pPr>
            <a:lvl4pPr marL="1828800" lvl="3" indent="-228600" algn="l" rtl="0">
              <a:lnSpc>
                <a:spcPct val="100000"/>
              </a:lnSpc>
              <a:spcBef>
                <a:spcPts val="240"/>
              </a:spcBef>
              <a:spcAft>
                <a:spcPts val="0"/>
              </a:spcAft>
              <a:buSzPts val="780"/>
              <a:buNone/>
              <a:defRPr sz="1200" b="1"/>
            </a:lvl4pPr>
            <a:lvl5pPr marL="2286000" lvl="4" indent="-228600" algn="l" rtl="0">
              <a:lnSpc>
                <a:spcPct val="100000"/>
              </a:lnSpc>
              <a:spcBef>
                <a:spcPts val="240"/>
              </a:spcBef>
              <a:spcAft>
                <a:spcPts val="0"/>
              </a:spcAft>
              <a:buSzPts val="780"/>
              <a:buNone/>
              <a:defRPr sz="1200" b="1"/>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97" name="Google Shape;97;p23"/>
          <p:cNvSpPr txBox="1">
            <a:spLocks noGrp="1"/>
          </p:cNvSpPr>
          <p:nvPr>
            <p:ph type="body" idx="3"/>
          </p:nvPr>
        </p:nvSpPr>
        <p:spPr>
          <a:xfrm>
            <a:off x="457200"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rtl="0">
              <a:lnSpc>
                <a:spcPct val="100000"/>
              </a:lnSpc>
              <a:spcBef>
                <a:spcPts val="360"/>
              </a:spcBef>
              <a:spcAft>
                <a:spcPts val="0"/>
              </a:spcAft>
              <a:buSzPts val="1800"/>
              <a:buChar char="•"/>
              <a:defRPr sz="1800"/>
            </a:lvl1pPr>
            <a:lvl2pPr marL="914400" lvl="1" indent="-323850" algn="l" rtl="0">
              <a:lnSpc>
                <a:spcPct val="100000"/>
              </a:lnSpc>
              <a:spcBef>
                <a:spcPts val="300"/>
              </a:spcBef>
              <a:spcAft>
                <a:spcPts val="0"/>
              </a:spcAft>
              <a:buSzPts val="1500"/>
              <a:buFont typeface="Arial"/>
              <a:buChar char="•"/>
              <a:defRPr sz="1500"/>
            </a:lvl2pPr>
            <a:lvl3pPr marL="1371600" lvl="2" indent="-314325" algn="l" rtl="0">
              <a:lnSpc>
                <a:spcPct val="100000"/>
              </a:lnSpc>
              <a:spcBef>
                <a:spcPts val="270"/>
              </a:spcBef>
              <a:spcAft>
                <a:spcPts val="0"/>
              </a:spcAft>
              <a:buSzPts val="1350"/>
              <a:buFont typeface="Arial"/>
              <a:buChar char="•"/>
              <a:defRPr sz="1350"/>
            </a:lvl3pPr>
            <a:lvl4pPr marL="1828800" lvl="3" indent="-304800" algn="l" rtl="0">
              <a:lnSpc>
                <a:spcPct val="100000"/>
              </a:lnSpc>
              <a:spcBef>
                <a:spcPts val="240"/>
              </a:spcBef>
              <a:spcAft>
                <a:spcPts val="0"/>
              </a:spcAft>
              <a:buSzPts val="1200"/>
              <a:buFont typeface="Arial"/>
              <a:buChar char="•"/>
              <a:defRPr sz="1200"/>
            </a:lvl4pPr>
            <a:lvl5pPr marL="2286000" lvl="4" indent="-304800" algn="l" rtl="0">
              <a:lnSpc>
                <a:spcPct val="100000"/>
              </a:lnSpc>
              <a:spcBef>
                <a:spcPts val="240"/>
              </a:spcBef>
              <a:spcAft>
                <a:spcPts val="0"/>
              </a:spcAft>
              <a:buSzPts val="1200"/>
              <a:buFont typeface="Arial"/>
              <a:buChar char="•"/>
              <a:defRPr sz="120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98" name="Google Shape;98;p2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99" name="Google Shape;99;p23"/>
          <p:cNvSpPr txBox="1">
            <a:spLocks noGrp="1"/>
          </p:cNvSpPr>
          <p:nvPr>
            <p:ph type="body" idx="4"/>
          </p:nvPr>
        </p:nvSpPr>
        <p:spPr>
          <a:xfrm>
            <a:off x="4649788"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rtl="0">
              <a:lnSpc>
                <a:spcPct val="100000"/>
              </a:lnSpc>
              <a:spcBef>
                <a:spcPts val="360"/>
              </a:spcBef>
              <a:spcAft>
                <a:spcPts val="0"/>
              </a:spcAft>
              <a:buSzPts val="1800"/>
              <a:buChar char="•"/>
              <a:defRPr sz="1800"/>
            </a:lvl1pPr>
            <a:lvl2pPr marL="914400" lvl="1" indent="-323850" algn="l" rtl="0">
              <a:lnSpc>
                <a:spcPct val="100000"/>
              </a:lnSpc>
              <a:spcBef>
                <a:spcPts val="300"/>
              </a:spcBef>
              <a:spcAft>
                <a:spcPts val="0"/>
              </a:spcAft>
              <a:buSzPts val="1500"/>
              <a:buFont typeface="Arial"/>
              <a:buChar char="•"/>
              <a:defRPr sz="1500"/>
            </a:lvl2pPr>
            <a:lvl3pPr marL="1371600" lvl="2" indent="-314325" algn="l" rtl="0">
              <a:lnSpc>
                <a:spcPct val="100000"/>
              </a:lnSpc>
              <a:spcBef>
                <a:spcPts val="270"/>
              </a:spcBef>
              <a:spcAft>
                <a:spcPts val="0"/>
              </a:spcAft>
              <a:buSzPts val="1350"/>
              <a:buFont typeface="Arial"/>
              <a:buChar char="•"/>
              <a:defRPr sz="1350"/>
            </a:lvl3pPr>
            <a:lvl4pPr marL="1828800" lvl="3" indent="-304800" algn="l" rtl="0">
              <a:lnSpc>
                <a:spcPct val="100000"/>
              </a:lnSpc>
              <a:spcBef>
                <a:spcPts val="240"/>
              </a:spcBef>
              <a:spcAft>
                <a:spcPts val="0"/>
              </a:spcAft>
              <a:buSzPts val="1200"/>
              <a:buFont typeface="Arial"/>
              <a:buChar char="•"/>
              <a:defRPr sz="1200"/>
            </a:lvl4pPr>
            <a:lvl5pPr marL="2286000" lvl="4" indent="-304800" algn="l" rtl="0">
              <a:lnSpc>
                <a:spcPct val="100000"/>
              </a:lnSpc>
              <a:spcBef>
                <a:spcPts val="240"/>
              </a:spcBef>
              <a:spcAft>
                <a:spcPts val="0"/>
              </a:spcAft>
              <a:buSzPts val="1200"/>
              <a:buFont typeface="Arial"/>
              <a:buChar char="•"/>
              <a:defRPr sz="120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100"/>
        <p:cNvGrpSpPr/>
        <p:nvPr/>
      </p:nvGrpSpPr>
      <p:grpSpPr>
        <a:xfrm>
          <a:off x="0" y="0"/>
          <a:ext cx="0" cy="0"/>
          <a:chOff x="0" y="0"/>
          <a:chExt cx="0" cy="0"/>
        </a:xfrm>
      </p:grpSpPr>
      <p:sp>
        <p:nvSpPr>
          <p:cNvPr id="101" name="Google Shape;101;p24"/>
          <p:cNvSpPr txBox="1">
            <a:spLocks noGrp="1"/>
          </p:cNvSpPr>
          <p:nvPr>
            <p:ph type="body" idx="1"/>
          </p:nvPr>
        </p:nvSpPr>
        <p:spPr>
          <a:xfrm>
            <a:off x="3581400" y="1330012"/>
            <a:ext cx="5111700" cy="3257700"/>
          </a:xfrm>
          <a:prstGeom prst="rect">
            <a:avLst/>
          </a:prstGeom>
          <a:noFill/>
          <a:ln>
            <a:noFill/>
          </a:ln>
        </p:spPr>
        <p:txBody>
          <a:bodyPr spcFirstLastPara="1" wrap="square" lIns="91425" tIns="0" rIns="91425" bIns="45700" anchor="t" anchorCtr="0">
            <a:normAutofit/>
          </a:bodyPr>
          <a:lstStyle>
            <a:lvl1pPr marL="457200" lvl="0" indent="-228600" algn="l" rtl="0">
              <a:lnSpc>
                <a:spcPct val="100000"/>
              </a:lnSpc>
              <a:spcBef>
                <a:spcPts val="420"/>
              </a:spcBef>
              <a:spcAft>
                <a:spcPts val="0"/>
              </a:spcAft>
              <a:buSzPts val="2100"/>
              <a:buNone/>
              <a:defRPr sz="2100"/>
            </a:lvl1pPr>
            <a:lvl2pPr marL="914400" lvl="1" indent="-333883" algn="l" rtl="0">
              <a:lnSpc>
                <a:spcPct val="100000"/>
              </a:lnSpc>
              <a:spcBef>
                <a:spcPts val="390"/>
              </a:spcBef>
              <a:spcAft>
                <a:spcPts val="0"/>
              </a:spcAft>
              <a:buSzPts val="1658"/>
              <a:buChar char="⚫"/>
              <a:defRPr sz="1950"/>
            </a:lvl2pPr>
            <a:lvl3pPr marL="1371600" lvl="2" indent="-308610" algn="l" rtl="0">
              <a:lnSpc>
                <a:spcPct val="100000"/>
              </a:lnSpc>
              <a:spcBef>
                <a:spcPts val="360"/>
              </a:spcBef>
              <a:spcAft>
                <a:spcPts val="0"/>
              </a:spcAft>
              <a:buSzPts val="1260"/>
              <a:buChar char="⚫"/>
              <a:defRPr sz="1800"/>
            </a:lvl3pPr>
            <a:lvl4pPr marL="1828800" lvl="3" indent="-290512" algn="l" rtl="0">
              <a:lnSpc>
                <a:spcPct val="100000"/>
              </a:lnSpc>
              <a:spcBef>
                <a:spcPts val="300"/>
              </a:spcBef>
              <a:spcAft>
                <a:spcPts val="0"/>
              </a:spcAft>
              <a:buSzPts val="975"/>
              <a:buChar char="⚫"/>
              <a:defRPr sz="1500"/>
            </a:lvl4pPr>
            <a:lvl5pPr marL="2286000" lvl="4" indent="-284289" algn="l" rtl="0">
              <a:lnSpc>
                <a:spcPct val="100000"/>
              </a:lnSpc>
              <a:spcBef>
                <a:spcPts val="270"/>
              </a:spcBef>
              <a:spcAft>
                <a:spcPts val="0"/>
              </a:spcAft>
              <a:buSzPts val="877"/>
              <a:buChar char="⚫"/>
              <a:defRPr sz="135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102" name="Google Shape;102;p24"/>
          <p:cNvSpPr txBox="1">
            <a:spLocks noGrp="1"/>
          </p:cNvSpPr>
          <p:nvPr>
            <p:ph type="body" idx="2"/>
          </p:nvPr>
        </p:nvSpPr>
        <p:spPr>
          <a:xfrm>
            <a:off x="450850" y="1330012"/>
            <a:ext cx="3124200" cy="3257700"/>
          </a:xfrm>
          <a:prstGeom prst="rect">
            <a:avLst/>
          </a:prstGeom>
          <a:noFill/>
          <a:ln>
            <a:noFill/>
          </a:ln>
        </p:spPr>
        <p:txBody>
          <a:bodyPr spcFirstLastPara="1" wrap="square" lIns="91425" tIns="0" rIns="91425" bIns="45700" anchor="t" anchorCtr="0">
            <a:normAutofit/>
          </a:bodyPr>
          <a:lstStyle>
            <a:lvl1pPr marL="457200" lvl="0" indent="-342900" algn="l" rtl="0">
              <a:lnSpc>
                <a:spcPct val="100000"/>
              </a:lnSpc>
              <a:spcBef>
                <a:spcPts val="360"/>
              </a:spcBef>
              <a:spcAft>
                <a:spcPts val="0"/>
              </a:spcAft>
              <a:buSzPts val="1800"/>
              <a:buChar char="•"/>
              <a:defRPr sz="1800"/>
            </a:lvl1pPr>
            <a:lvl2pPr marL="914400" lvl="1" indent="-330200" algn="l" rtl="0">
              <a:lnSpc>
                <a:spcPct val="100000"/>
              </a:lnSpc>
              <a:spcBef>
                <a:spcPts val="320"/>
              </a:spcBef>
              <a:spcAft>
                <a:spcPts val="0"/>
              </a:spcAft>
              <a:buSzPts val="1600"/>
              <a:buFont typeface="Arial"/>
              <a:buChar char="•"/>
              <a:defRPr sz="1600"/>
            </a:lvl2pPr>
            <a:lvl3pPr marL="1371600" lvl="2" indent="-317500" algn="l" rtl="0">
              <a:lnSpc>
                <a:spcPct val="100000"/>
              </a:lnSpc>
              <a:spcBef>
                <a:spcPts val="280"/>
              </a:spcBef>
              <a:spcAft>
                <a:spcPts val="0"/>
              </a:spcAft>
              <a:buSzPts val="1400"/>
              <a:buFont typeface="Arial"/>
              <a:buChar char="•"/>
              <a:defRPr sz="1400"/>
            </a:lvl3pPr>
            <a:lvl4pPr marL="1828800" lvl="3" indent="-311150" algn="l" rtl="0">
              <a:lnSpc>
                <a:spcPct val="100000"/>
              </a:lnSpc>
              <a:spcBef>
                <a:spcPts val="260"/>
              </a:spcBef>
              <a:spcAft>
                <a:spcPts val="0"/>
              </a:spcAft>
              <a:buSzPts val="1300"/>
              <a:buFont typeface="Arial"/>
              <a:buChar char="•"/>
              <a:defRPr sz="1300"/>
            </a:lvl4pPr>
            <a:lvl5pPr marL="2286000" lvl="4" indent="-304800" algn="l" rtl="0">
              <a:lnSpc>
                <a:spcPct val="100000"/>
              </a:lnSpc>
              <a:spcBef>
                <a:spcPts val="240"/>
              </a:spcBef>
              <a:spcAft>
                <a:spcPts val="0"/>
              </a:spcAft>
              <a:buSzPts val="1200"/>
              <a:buFont typeface="Arial"/>
              <a:buChar char="•"/>
              <a:defRPr sz="1200"/>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103" name="Google Shape;103;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04" name="Google Shape;104;p2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105"/>
        <p:cNvGrpSpPr/>
        <p:nvPr/>
      </p:nvGrpSpPr>
      <p:grpSpPr>
        <a:xfrm>
          <a:off x="0" y="0"/>
          <a:ext cx="0" cy="0"/>
          <a:chOff x="0" y="0"/>
          <a:chExt cx="0" cy="0"/>
        </a:xfrm>
      </p:grpSpPr>
      <p:pic>
        <p:nvPicPr>
          <p:cNvPr id="106" name="Google Shape;106;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07" name="Google Shape;107;p25"/>
          <p:cNvSpPr>
            <a:spLocks noGrp="1"/>
          </p:cNvSpPr>
          <p:nvPr>
            <p:ph type="media" idx="2"/>
          </p:nvPr>
        </p:nvSpPr>
        <p:spPr>
          <a:xfrm>
            <a:off x="457200" y="1343696"/>
            <a:ext cx="6125700" cy="3408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108" name="Google Shape;108;p2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109"/>
        <p:cNvGrpSpPr/>
        <p:nvPr/>
      </p:nvGrpSpPr>
      <p:grpSpPr>
        <a:xfrm>
          <a:off x="0" y="0"/>
          <a:ext cx="0" cy="0"/>
          <a:chOff x="0" y="0"/>
          <a:chExt cx="0" cy="0"/>
        </a:xfrm>
      </p:grpSpPr>
      <p:pic>
        <p:nvPicPr>
          <p:cNvPr id="110" name="Google Shape;110;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11" name="Google Shape;111;p2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112"/>
        <p:cNvGrpSpPr/>
        <p:nvPr/>
      </p:nvGrpSpPr>
      <p:grpSpPr>
        <a:xfrm>
          <a:off x="0" y="0"/>
          <a:ext cx="0" cy="0"/>
          <a:chOff x="0" y="0"/>
          <a:chExt cx="0" cy="0"/>
        </a:xfrm>
      </p:grpSpPr>
      <p:pic>
        <p:nvPicPr>
          <p:cNvPr id="113" name="Google Shape;113;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14" name="Google Shape;114;p2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lnSpc>
                <a:spcPct val="100000"/>
              </a:lnSpc>
              <a:spcBef>
                <a:spcPts val="0"/>
              </a:spcBef>
              <a:spcAft>
                <a:spcPts val="0"/>
              </a:spcAft>
              <a:buClr>
                <a:schemeClr val="accent4"/>
              </a:buClr>
              <a:buSzPts val="36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115"/>
        <p:cNvGrpSpPr/>
        <p:nvPr/>
      </p:nvGrpSpPr>
      <p:grpSpPr>
        <a:xfrm>
          <a:off x="0" y="0"/>
          <a:ext cx="0" cy="0"/>
          <a:chOff x="0" y="0"/>
          <a:chExt cx="0" cy="0"/>
        </a:xfrm>
      </p:grpSpPr>
      <p:pic>
        <p:nvPicPr>
          <p:cNvPr id="116" name="Google Shape;116;p2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117"/>
        <p:cNvGrpSpPr/>
        <p:nvPr/>
      </p:nvGrpSpPr>
      <p:grpSpPr>
        <a:xfrm>
          <a:off x="0" y="0"/>
          <a:ext cx="0" cy="0"/>
          <a:chOff x="0" y="0"/>
          <a:chExt cx="0" cy="0"/>
        </a:xfrm>
      </p:grpSpPr>
      <p:pic>
        <p:nvPicPr>
          <p:cNvPr id="118" name="Google Shape;118;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119"/>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38" scaled="0"/>
        </a:gradFill>
        <a:effectLst/>
      </p:bgPr>
    </p:bg>
    <p:spTree>
      <p:nvGrpSpPr>
        <p:cNvPr id="1" name="Shape 123"/>
        <p:cNvGrpSpPr/>
        <p:nvPr/>
      </p:nvGrpSpPr>
      <p:grpSpPr>
        <a:xfrm>
          <a:off x="0" y="0"/>
          <a:ext cx="0" cy="0"/>
          <a:chOff x="0" y="0"/>
          <a:chExt cx="0" cy="0"/>
        </a:xfrm>
      </p:grpSpPr>
      <p:sp>
        <p:nvSpPr>
          <p:cNvPr id="124" name="Google Shape;124;p32"/>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rtl="0">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5" name="Google Shape;125;p32"/>
          <p:cNvSpPr txBox="1">
            <a:spLocks noGrp="1"/>
          </p:cNvSpPr>
          <p:nvPr>
            <p:ph type="subTitle" idx="1"/>
          </p:nvPr>
        </p:nvSpPr>
        <p:spPr>
          <a:xfrm>
            <a:off x="644652" y="2400300"/>
            <a:ext cx="7854600" cy="1314600"/>
          </a:xfrm>
          <a:prstGeom prst="rect">
            <a:avLst/>
          </a:prstGeom>
          <a:noFill/>
          <a:ln>
            <a:noFill/>
          </a:ln>
        </p:spPr>
        <p:txBody>
          <a:bodyPr spcFirstLastPara="1" wrap="square" lIns="0" tIns="45700" rIns="18275" bIns="45700" anchor="t" anchorCtr="0">
            <a:normAutofit/>
          </a:bodyPr>
          <a:lstStyle>
            <a:lvl1pPr marR="34288" lvl="0" algn="l" rtl="0">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rtl="0">
              <a:lnSpc>
                <a:spcPct val="100000"/>
              </a:lnSpc>
              <a:spcBef>
                <a:spcPts val="360"/>
              </a:spcBef>
              <a:spcAft>
                <a:spcPts val="0"/>
              </a:spcAft>
              <a:buSzPts val="1530"/>
              <a:buNone/>
              <a:defRPr/>
            </a:lvl2pPr>
            <a:lvl3pPr lvl="2" algn="ctr" rtl="0">
              <a:lnSpc>
                <a:spcPct val="100000"/>
              </a:lnSpc>
              <a:spcBef>
                <a:spcPts val="360"/>
              </a:spcBef>
              <a:spcAft>
                <a:spcPts val="0"/>
              </a:spcAft>
              <a:buSzPts val="1260"/>
              <a:buNone/>
              <a:defRPr/>
            </a:lvl3pPr>
            <a:lvl4pPr lvl="3" algn="ctr" rtl="0">
              <a:lnSpc>
                <a:spcPct val="100000"/>
              </a:lnSpc>
              <a:spcBef>
                <a:spcPts val="360"/>
              </a:spcBef>
              <a:spcAft>
                <a:spcPts val="0"/>
              </a:spcAft>
              <a:buSzPts val="1170"/>
              <a:buNone/>
              <a:defRPr/>
            </a:lvl4pPr>
            <a:lvl5pPr lvl="4" algn="ctr" rtl="0">
              <a:lnSpc>
                <a:spcPct val="100000"/>
              </a:lnSpc>
              <a:spcBef>
                <a:spcPts val="360"/>
              </a:spcBef>
              <a:spcAft>
                <a:spcPts val="0"/>
              </a:spcAft>
              <a:buSzPts val="1170"/>
              <a:buNone/>
              <a:defRPr/>
            </a:lvl5pPr>
            <a:lvl6pPr lvl="5" algn="ctr" rtl="0">
              <a:lnSpc>
                <a:spcPct val="100000"/>
              </a:lnSpc>
              <a:spcBef>
                <a:spcPts val="360"/>
              </a:spcBef>
              <a:spcAft>
                <a:spcPts val="0"/>
              </a:spcAft>
              <a:buSzPts val="1440"/>
              <a:buNone/>
              <a:defRPr/>
            </a:lvl6pPr>
            <a:lvl7pPr lvl="6" algn="ctr" rtl="0">
              <a:lnSpc>
                <a:spcPct val="100000"/>
              </a:lnSpc>
              <a:spcBef>
                <a:spcPts val="360"/>
              </a:spcBef>
              <a:spcAft>
                <a:spcPts val="0"/>
              </a:spcAft>
              <a:buSzPts val="1440"/>
              <a:buNone/>
              <a:defRPr/>
            </a:lvl7pPr>
            <a:lvl8pPr lvl="7" algn="ctr" rtl="0">
              <a:lnSpc>
                <a:spcPct val="100000"/>
              </a:lnSpc>
              <a:spcBef>
                <a:spcPts val="360"/>
              </a:spcBef>
              <a:spcAft>
                <a:spcPts val="0"/>
              </a:spcAft>
              <a:buSzPts val="1800"/>
              <a:buNone/>
              <a:defRPr/>
            </a:lvl8pPr>
            <a:lvl9pPr lvl="8" algn="ctr" rtl="0">
              <a:lnSpc>
                <a:spcPct val="100000"/>
              </a:lnSpc>
              <a:spcBef>
                <a:spcPts val="360"/>
              </a:spcBef>
              <a:spcAft>
                <a:spcPts val="0"/>
              </a:spcAft>
              <a:buSzPts val="1800"/>
              <a:buNone/>
              <a:defRPr/>
            </a:lvl9pPr>
          </a:lstStyle>
          <a:p>
            <a:endParaRPr/>
          </a:p>
        </p:txBody>
      </p:sp>
      <p:pic>
        <p:nvPicPr>
          <p:cNvPr id="126" name="Google Shape;126;p3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83" scaled="0"/>
        </a:gradFill>
        <a:effectLst/>
      </p:bgPr>
    </p:bg>
    <p:spTree>
      <p:nvGrpSpPr>
        <p:cNvPr id="1" name="Shape 127"/>
        <p:cNvGrpSpPr/>
        <p:nvPr/>
      </p:nvGrpSpPr>
      <p:grpSpPr>
        <a:xfrm>
          <a:off x="0" y="0"/>
          <a:ext cx="0" cy="0"/>
          <a:chOff x="0" y="0"/>
          <a:chExt cx="0" cy="0"/>
        </a:xfrm>
      </p:grpSpPr>
      <p:sp>
        <p:nvSpPr>
          <p:cNvPr id="128" name="Google Shape;128;p33"/>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9" name="Google Shape;129;p33"/>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lvl1pPr marL="457200" lvl="0" indent="-393700" algn="l" rtl="0">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rtl="0">
              <a:lnSpc>
                <a:spcPct val="100000"/>
              </a:lnSpc>
              <a:spcBef>
                <a:spcPts val="270"/>
              </a:spcBef>
              <a:spcAft>
                <a:spcPts val="0"/>
              </a:spcAft>
              <a:buSzPts val="1148"/>
              <a:buNone/>
              <a:defRPr sz="1350">
                <a:solidFill>
                  <a:schemeClr val="lt1"/>
                </a:solidFill>
              </a:defRPr>
            </a:lvl2pPr>
            <a:lvl3pPr marL="1371600" lvl="2" indent="-228600" algn="l" rtl="0">
              <a:lnSpc>
                <a:spcPct val="100000"/>
              </a:lnSpc>
              <a:spcBef>
                <a:spcPts val="240"/>
              </a:spcBef>
              <a:spcAft>
                <a:spcPts val="0"/>
              </a:spcAft>
              <a:buSzPts val="840"/>
              <a:buNone/>
              <a:defRPr sz="1200">
                <a:solidFill>
                  <a:schemeClr val="lt1"/>
                </a:solidFill>
              </a:defRPr>
            </a:lvl3pPr>
            <a:lvl4pPr marL="1828800" lvl="3" indent="-228600" algn="l" rtl="0">
              <a:lnSpc>
                <a:spcPct val="100000"/>
              </a:lnSpc>
              <a:spcBef>
                <a:spcPts val="210"/>
              </a:spcBef>
              <a:spcAft>
                <a:spcPts val="0"/>
              </a:spcAft>
              <a:buSzPts val="683"/>
              <a:buNone/>
              <a:defRPr sz="1050">
                <a:solidFill>
                  <a:schemeClr val="lt1"/>
                </a:solidFill>
              </a:defRPr>
            </a:lvl4pPr>
            <a:lvl5pPr marL="2286000" lvl="4" indent="-228600" algn="l" rtl="0">
              <a:lnSpc>
                <a:spcPct val="100000"/>
              </a:lnSpc>
              <a:spcBef>
                <a:spcPts val="210"/>
              </a:spcBef>
              <a:spcAft>
                <a:spcPts val="0"/>
              </a:spcAft>
              <a:buSzPts val="683"/>
              <a:buNone/>
              <a:defRPr sz="1050">
                <a:solidFill>
                  <a:schemeClr val="lt1"/>
                </a:solidFill>
              </a:defRPr>
            </a:lvl5pPr>
            <a:lvl6pPr marL="2743200" lvl="5" indent="-320039" algn="l" rtl="0">
              <a:lnSpc>
                <a:spcPct val="100000"/>
              </a:lnSpc>
              <a:spcBef>
                <a:spcPts val="360"/>
              </a:spcBef>
              <a:spcAft>
                <a:spcPts val="0"/>
              </a:spcAft>
              <a:buSzPts val="1440"/>
              <a:buChar char="⚫"/>
              <a:defRPr/>
            </a:lvl6pPr>
            <a:lvl7pPr marL="3200400" lvl="6" indent="-320039" algn="l" rtl="0">
              <a:lnSpc>
                <a:spcPct val="100000"/>
              </a:lnSpc>
              <a:spcBef>
                <a:spcPts val="360"/>
              </a:spcBef>
              <a:spcAft>
                <a:spcPts val="0"/>
              </a:spcAft>
              <a:buSzPts val="144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pic>
        <p:nvPicPr>
          <p:cNvPr id="130" name="Google Shape;130;p3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39967" scaled="0"/>
        </a:gra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39967" scaled="0"/>
        </a:gradFill>
        <a:effectLst/>
      </p:bgPr>
    </p:bg>
    <p:spTree>
      <p:nvGrpSpPr>
        <p:cNvPr id="1" name="Shape 120"/>
        <p:cNvGrpSpPr/>
        <p:nvPr/>
      </p:nvGrpSpPr>
      <p:grpSpPr>
        <a:xfrm>
          <a:off x="0" y="0"/>
          <a:ext cx="0" cy="0"/>
          <a:chOff x="0" y="0"/>
          <a:chExt cx="0" cy="0"/>
        </a:xfrm>
      </p:grpSpPr>
      <p:sp>
        <p:nvSpPr>
          <p:cNvPr id="121" name="Google Shape;121;p31"/>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2" name="Google Shape;122;p31"/>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76" r:id="rId1"/>
    <p:sldLayoutId id="2147483677" r:id="rId2"/>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4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b="1" dirty="0"/>
              <a:t>Choice Board</a:t>
            </a:r>
            <a:endParaRPr b="1" dirty="0"/>
          </a:p>
        </p:txBody>
      </p:sp>
      <p:pic>
        <p:nvPicPr>
          <p:cNvPr id="190" name="Google Shape;190;p43"/>
          <p:cNvPicPr preferRelativeResize="0"/>
          <p:nvPr/>
        </p:nvPicPr>
        <p:blipFill>
          <a:blip r:embed="rId3">
            <a:alphaModFix/>
          </a:blip>
          <a:stretch>
            <a:fillRect/>
          </a:stretch>
        </p:blipFill>
        <p:spPr>
          <a:xfrm>
            <a:off x="6569550" y="1560122"/>
            <a:ext cx="2463300" cy="2463300"/>
          </a:xfrm>
          <a:prstGeom prst="rect">
            <a:avLst/>
          </a:prstGeom>
          <a:noFill/>
          <a:ln>
            <a:noFill/>
          </a:ln>
        </p:spPr>
      </p:pic>
      <p:graphicFrame>
        <p:nvGraphicFramePr>
          <p:cNvPr id="191" name="Google Shape;191;p43"/>
          <p:cNvGraphicFramePr/>
          <p:nvPr>
            <p:extLst>
              <p:ext uri="{D42A27DB-BD31-4B8C-83A1-F6EECF244321}">
                <p14:modId xmlns:p14="http://schemas.microsoft.com/office/powerpoint/2010/main" val="385320572"/>
              </p:ext>
            </p:extLst>
          </p:nvPr>
        </p:nvGraphicFramePr>
        <p:xfrm>
          <a:off x="457200" y="1173555"/>
          <a:ext cx="5918700" cy="3806660"/>
        </p:xfrm>
        <a:graphic>
          <a:graphicData uri="http://schemas.openxmlformats.org/drawingml/2006/table">
            <a:tbl>
              <a:tblPr>
                <a:noFill/>
                <a:tableStyleId>{B22B26D1-3C47-4AF1-9493-A495201819B7}</a:tableStyleId>
              </a:tblPr>
              <a:tblGrid>
                <a:gridCol w="2959350">
                  <a:extLst>
                    <a:ext uri="{9D8B030D-6E8A-4147-A177-3AD203B41FA5}">
                      <a16:colId xmlns:a16="http://schemas.microsoft.com/office/drawing/2014/main" val="20000"/>
                    </a:ext>
                  </a:extLst>
                </a:gridCol>
                <a:gridCol w="2959350">
                  <a:extLst>
                    <a:ext uri="{9D8B030D-6E8A-4147-A177-3AD203B41FA5}">
                      <a16:colId xmlns:a16="http://schemas.microsoft.com/office/drawing/2014/main" val="20001"/>
                    </a:ext>
                  </a:extLst>
                </a:gridCol>
              </a:tblGrid>
              <a:tr h="1903330">
                <a:tc>
                  <a:txBody>
                    <a:bodyPr/>
                    <a:lstStyle/>
                    <a:p>
                      <a:pPr marL="0" lvl="0" indent="0" algn="l" rtl="0">
                        <a:spcBef>
                          <a:spcPts val="0"/>
                        </a:spcBef>
                        <a:spcAft>
                          <a:spcPts val="0"/>
                        </a:spcAft>
                        <a:buNone/>
                      </a:pPr>
                      <a:r>
                        <a:rPr lang="en" sz="1900" dirty="0">
                          <a:latin typeface="Calibri" panose="020F0502020204030204" pitchFamily="34" charset="0"/>
                          <a:cs typeface="Calibri" panose="020F0502020204030204" pitchFamily="34" charset="0"/>
                        </a:rPr>
                        <a:t>Create and illustrate a </a:t>
                      </a:r>
                      <a:r>
                        <a:rPr lang="en" sz="1900" b="1" dirty="0">
                          <a:latin typeface="Calibri" panose="020F0502020204030204" pitchFamily="34" charset="0"/>
                          <a:cs typeface="Calibri" panose="020F0502020204030204" pitchFamily="34" charset="0"/>
                        </a:rPr>
                        <a:t>comic strip</a:t>
                      </a:r>
                      <a:r>
                        <a:rPr lang="en" sz="1900" dirty="0">
                          <a:latin typeface="Calibri" panose="020F0502020204030204" pitchFamily="34" charset="0"/>
                          <a:cs typeface="Calibri" panose="020F0502020204030204" pitchFamily="34" charset="0"/>
                        </a:rPr>
                        <a:t> that illuminates one of the major social issues of today. Display the significance of this issue.</a:t>
                      </a:r>
                      <a:endParaRPr sz="1900" dirty="0">
                        <a:latin typeface="Calibri" panose="020F0502020204030204" pitchFamily="34" charset="0"/>
                        <a:cs typeface="Calibri" panose="020F0502020204030204" pitchFamily="34" charset="0"/>
                      </a:endParaRPr>
                    </a:p>
                  </a:txBody>
                  <a:tcPr marL="91425" marR="91425" marT="91425" marB="91425"/>
                </a:tc>
                <a:tc>
                  <a:txBody>
                    <a:bodyPr/>
                    <a:lstStyle/>
                    <a:p>
                      <a:pPr marL="0" lvl="0" indent="0" algn="l" rtl="0">
                        <a:spcBef>
                          <a:spcPts val="0"/>
                        </a:spcBef>
                        <a:spcAft>
                          <a:spcPts val="0"/>
                        </a:spcAft>
                        <a:buNone/>
                      </a:pPr>
                      <a:r>
                        <a:rPr lang="en" sz="1900" dirty="0">
                          <a:latin typeface="Calibri" panose="020F0502020204030204" pitchFamily="34" charset="0"/>
                          <a:cs typeface="Calibri" panose="020F0502020204030204" pitchFamily="34" charset="0"/>
                        </a:rPr>
                        <a:t>Film a </a:t>
                      </a:r>
                      <a:r>
                        <a:rPr lang="en" sz="1900" b="1" dirty="0">
                          <a:latin typeface="Calibri" panose="020F0502020204030204" pitchFamily="34" charset="0"/>
                          <a:cs typeface="Calibri" panose="020F0502020204030204" pitchFamily="34" charset="0"/>
                        </a:rPr>
                        <a:t>Flipgrid video </a:t>
                      </a:r>
                      <a:r>
                        <a:rPr lang="en" sz="1900" dirty="0">
                          <a:solidFill>
                            <a:schemeClr val="dk1"/>
                          </a:solidFill>
                          <a:latin typeface="Calibri" panose="020F0502020204030204" pitchFamily="34" charset="0"/>
                          <a:cs typeface="Calibri" panose="020F0502020204030204" pitchFamily="34" charset="0"/>
                        </a:rPr>
                        <a:t>that illuminates one of the major social issues of today. Explain the significance of this issue.</a:t>
                      </a:r>
                      <a:endParaRPr sz="1900" dirty="0">
                        <a:latin typeface="Calibri" panose="020F0502020204030204" pitchFamily="34" charset="0"/>
                        <a:cs typeface="Calibri" panose="020F0502020204030204" pitchFamily="34" charset="0"/>
                      </a:endParaRPr>
                    </a:p>
                  </a:txBody>
                  <a:tcPr marL="91425" marR="91425" marT="91425" marB="91425"/>
                </a:tc>
                <a:extLst>
                  <a:ext uri="{0D108BD9-81ED-4DB2-BD59-A6C34878D82A}">
                    <a16:rowId xmlns:a16="http://schemas.microsoft.com/office/drawing/2014/main" val="10000"/>
                  </a:ext>
                </a:extLst>
              </a:tr>
              <a:tr h="1903330">
                <a:tc>
                  <a:txBody>
                    <a:bodyPr/>
                    <a:lstStyle/>
                    <a:p>
                      <a:pPr marL="0" lvl="0" indent="0" algn="l" rtl="0">
                        <a:spcBef>
                          <a:spcPts val="0"/>
                        </a:spcBef>
                        <a:spcAft>
                          <a:spcPts val="0"/>
                        </a:spcAft>
                        <a:buNone/>
                      </a:pPr>
                      <a:r>
                        <a:rPr lang="en" sz="1900" dirty="0">
                          <a:latin typeface="Calibri" panose="020F0502020204030204" pitchFamily="34" charset="0"/>
                          <a:cs typeface="Calibri" panose="020F0502020204030204" pitchFamily="34" charset="0"/>
                        </a:rPr>
                        <a:t>Create a </a:t>
                      </a:r>
                      <a:r>
                        <a:rPr lang="en" sz="1900" b="1" dirty="0">
                          <a:latin typeface="Calibri" panose="020F0502020204030204" pitchFamily="34" charset="0"/>
                          <a:cs typeface="Calibri" panose="020F0502020204030204" pitchFamily="34" charset="0"/>
                        </a:rPr>
                        <a:t>poster</a:t>
                      </a:r>
                      <a:r>
                        <a:rPr lang="en" sz="1900" dirty="0">
                          <a:latin typeface="Calibri" panose="020F0502020204030204" pitchFamily="34" charset="0"/>
                          <a:cs typeface="Calibri" panose="020F0502020204030204" pitchFamily="34" charset="0"/>
                        </a:rPr>
                        <a:t> </a:t>
                      </a:r>
                      <a:r>
                        <a:rPr lang="en" sz="1900" dirty="0">
                          <a:solidFill>
                            <a:schemeClr val="dk1"/>
                          </a:solidFill>
                          <a:latin typeface="Calibri" panose="020F0502020204030204" pitchFamily="34" charset="0"/>
                          <a:cs typeface="Calibri" panose="020F0502020204030204" pitchFamily="34" charset="0"/>
                        </a:rPr>
                        <a:t>that illuminates one of the major social issues of today. Display the significance of this issue.</a:t>
                      </a:r>
                      <a:endParaRPr sz="1900" dirty="0">
                        <a:latin typeface="Calibri" panose="020F0502020204030204" pitchFamily="34" charset="0"/>
                        <a:cs typeface="Calibri" panose="020F0502020204030204" pitchFamily="34" charset="0"/>
                      </a:endParaRPr>
                    </a:p>
                  </a:txBody>
                  <a:tcPr marL="91425" marR="91425" marT="91425" marB="91425"/>
                </a:tc>
                <a:tc>
                  <a:txBody>
                    <a:bodyPr/>
                    <a:lstStyle/>
                    <a:p>
                      <a:pPr marL="0" lvl="0" indent="0" algn="l" rtl="0">
                        <a:spcBef>
                          <a:spcPts val="0"/>
                        </a:spcBef>
                        <a:spcAft>
                          <a:spcPts val="0"/>
                        </a:spcAft>
                        <a:buNone/>
                      </a:pPr>
                      <a:r>
                        <a:rPr lang="en" sz="1900" dirty="0">
                          <a:latin typeface="Calibri" panose="020F0502020204030204" pitchFamily="34" charset="0"/>
                          <a:cs typeface="Calibri" panose="020F0502020204030204" pitchFamily="34" charset="0"/>
                        </a:rPr>
                        <a:t>Create an original </a:t>
                      </a:r>
                      <a:r>
                        <a:rPr lang="en" sz="1900" b="1" dirty="0">
                          <a:latin typeface="Calibri" panose="020F0502020204030204" pitchFamily="34" charset="0"/>
                          <a:cs typeface="Calibri" panose="020F0502020204030204" pitchFamily="34" charset="0"/>
                        </a:rPr>
                        <a:t>political cartoon</a:t>
                      </a:r>
                      <a:r>
                        <a:rPr lang="en" sz="1900" dirty="0">
                          <a:latin typeface="Calibri" panose="020F0502020204030204" pitchFamily="34" charset="0"/>
                          <a:cs typeface="Calibri" panose="020F0502020204030204" pitchFamily="34" charset="0"/>
                        </a:rPr>
                        <a:t> </a:t>
                      </a:r>
                      <a:r>
                        <a:rPr lang="en" sz="1900" dirty="0">
                          <a:solidFill>
                            <a:schemeClr val="dk1"/>
                          </a:solidFill>
                          <a:latin typeface="Calibri" panose="020F0502020204030204" pitchFamily="34" charset="0"/>
                          <a:cs typeface="Calibri" panose="020F0502020204030204" pitchFamily="34" charset="0"/>
                        </a:rPr>
                        <a:t>that illuminates one of the major social issues of today. Display the significance of this issue.</a:t>
                      </a:r>
                      <a:endParaRPr sz="1900" dirty="0">
                        <a:latin typeface="Calibri" panose="020F0502020204030204" pitchFamily="34" charset="0"/>
                        <a:cs typeface="Calibri" panose="020F0502020204030204" pitchFamily="34" charset="0"/>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44"/>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dirty="0"/>
              <a:t>Respond to the following: </a:t>
            </a:r>
            <a:endParaRPr dirty="0"/>
          </a:p>
          <a:p>
            <a:pPr marL="520700" lvl="0" indent="-457200" algn="l" rtl="0">
              <a:spcBef>
                <a:spcPts val="520"/>
              </a:spcBef>
              <a:spcAft>
                <a:spcPts val="0"/>
              </a:spcAft>
              <a:buSzPts val="2600"/>
              <a:buFont typeface="Arial" panose="020B0604020202020204" pitchFamily="34" charset="0"/>
              <a:buChar char="•"/>
            </a:pPr>
            <a:r>
              <a:rPr lang="en" dirty="0"/>
              <a:t>How did the muckrakers of the 20th Century influence the Progressive Movement?</a:t>
            </a:r>
            <a:endParaRPr dirty="0"/>
          </a:p>
        </p:txBody>
      </p:sp>
      <p:sp>
        <p:nvSpPr>
          <p:cNvPr id="197" name="Google Shape;197;p4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b="1"/>
              <a:t>Quick Write</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35"/>
          <p:cNvSpPr txBox="1">
            <a:spLocks noGrp="1"/>
          </p:cNvSpPr>
          <p:nvPr>
            <p:ph type="ctrTitle"/>
          </p:nvPr>
        </p:nvSpPr>
        <p:spPr>
          <a:xfrm>
            <a:off x="647748" y="1200150"/>
            <a:ext cx="7851600" cy="1371600"/>
          </a:xfrm>
          <a:prstGeom prst="rect">
            <a:avLst/>
          </a:prstGeom>
        </p:spPr>
        <p:txBody>
          <a:bodyPr spcFirstLastPara="1" wrap="square" lIns="0" tIns="0" rIns="18275" bIns="0" anchor="b" anchorCtr="0">
            <a:noAutofit/>
          </a:bodyPr>
          <a:lstStyle/>
          <a:p>
            <a:pPr marL="0" lvl="0" indent="0" algn="l" rtl="0">
              <a:spcBef>
                <a:spcPts val="0"/>
              </a:spcBef>
              <a:spcAft>
                <a:spcPts val="0"/>
              </a:spcAft>
              <a:buNone/>
            </a:pPr>
            <a:r>
              <a:rPr lang="en" dirty="0"/>
              <a:t>Life</a:t>
            </a:r>
            <a:r>
              <a:rPr lang="en" b="1" dirty="0"/>
              <a:t> </a:t>
            </a:r>
            <a:r>
              <a:rPr lang="en" dirty="0"/>
              <a:t>of a Muckraker</a:t>
            </a:r>
            <a:endParaRPr dirty="0"/>
          </a:p>
        </p:txBody>
      </p:sp>
      <p:sp>
        <p:nvSpPr>
          <p:cNvPr id="140" name="Google Shape;140;p35"/>
          <p:cNvSpPr txBox="1">
            <a:spLocks noGrp="1"/>
          </p:cNvSpPr>
          <p:nvPr>
            <p:ph type="subTitle" idx="1"/>
          </p:nvPr>
        </p:nvSpPr>
        <p:spPr>
          <a:xfrm>
            <a:off x="644652" y="2571750"/>
            <a:ext cx="6074228" cy="1314600"/>
          </a:xfrm>
          <a:prstGeom prst="rect">
            <a:avLst/>
          </a:prstGeom>
        </p:spPr>
        <p:txBody>
          <a:bodyPr spcFirstLastPara="1" wrap="square" lIns="0" tIns="45700" rIns="18275" bIns="45700" anchor="t" anchorCtr="0">
            <a:normAutofit/>
          </a:bodyPr>
          <a:lstStyle/>
          <a:p>
            <a:pPr marL="0" lvl="0" indent="7938" algn="l" rtl="0">
              <a:spcBef>
                <a:spcPts val="520"/>
              </a:spcBef>
              <a:spcAft>
                <a:spcPts val="0"/>
              </a:spcAft>
              <a:buNone/>
            </a:pPr>
            <a:r>
              <a:rPr lang="en" dirty="0"/>
              <a:t>Key Figures in the Progressive Movement</a:t>
            </a:r>
            <a:endParaRPr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6"/>
          <p:cNvSpPr txBox="1">
            <a:spLocks noGrp="1"/>
          </p:cNvSpPr>
          <p:nvPr>
            <p:ph type="title"/>
          </p:nvPr>
        </p:nvSpPr>
        <p:spPr>
          <a:xfrm>
            <a:off x="530352" y="1546249"/>
            <a:ext cx="7772400" cy="10218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 dirty="0"/>
              <a:t>Essential Question</a:t>
            </a:r>
            <a:endParaRPr dirty="0"/>
          </a:p>
        </p:txBody>
      </p:sp>
      <p:sp>
        <p:nvSpPr>
          <p:cNvPr id="146" name="Google Shape;146;p36"/>
          <p:cNvSpPr txBox="1">
            <a:spLocks noGrp="1"/>
          </p:cNvSpPr>
          <p:nvPr>
            <p:ph type="body" idx="1"/>
          </p:nvPr>
        </p:nvSpPr>
        <p:spPr>
          <a:xfrm>
            <a:off x="530352" y="2568049"/>
            <a:ext cx="7772400" cy="1132200"/>
          </a:xfrm>
          <a:prstGeom prst="rect">
            <a:avLst/>
          </a:prstGeom>
          <a:noFill/>
          <a:ln>
            <a:noFill/>
          </a:ln>
        </p:spPr>
        <p:txBody>
          <a:bodyPr spcFirstLastPara="1" wrap="square" lIns="45700" tIns="45700" rIns="45700" bIns="45700" anchor="t" anchorCtr="0">
            <a:normAutofit/>
          </a:bodyPr>
          <a:lstStyle/>
          <a:p>
            <a:pPr marL="55562" lvl="0" indent="0" algn="l" rtl="0">
              <a:lnSpc>
                <a:spcPct val="100000"/>
              </a:lnSpc>
              <a:spcBef>
                <a:spcPts val="0"/>
              </a:spcBef>
              <a:spcAft>
                <a:spcPts val="0"/>
              </a:spcAft>
              <a:buSzPts val="2600"/>
              <a:buNone/>
            </a:pPr>
            <a:r>
              <a:rPr lang="en" dirty="0"/>
              <a:t>How does the media influence social justice? </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37"/>
          <p:cNvSpPr txBox="1">
            <a:spLocks noGrp="1"/>
          </p:cNvSpPr>
          <p:nvPr>
            <p:ph type="title"/>
          </p:nvPr>
        </p:nvSpPr>
        <p:spPr>
          <a:xfrm>
            <a:off x="530352" y="1546249"/>
            <a:ext cx="7772400" cy="10218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 dirty="0"/>
              <a:t>Lesson Objective</a:t>
            </a:r>
            <a:endParaRPr dirty="0"/>
          </a:p>
        </p:txBody>
      </p:sp>
      <p:sp>
        <p:nvSpPr>
          <p:cNvPr id="152" name="Google Shape;152;p37"/>
          <p:cNvSpPr txBox="1">
            <a:spLocks noGrp="1"/>
          </p:cNvSpPr>
          <p:nvPr>
            <p:ph type="body" idx="1"/>
          </p:nvPr>
        </p:nvSpPr>
        <p:spPr>
          <a:xfrm>
            <a:off x="530352" y="2568049"/>
            <a:ext cx="7772400" cy="1132200"/>
          </a:xfrm>
          <a:prstGeom prst="rect">
            <a:avLst/>
          </a:prstGeom>
          <a:noFill/>
          <a:ln>
            <a:noFill/>
          </a:ln>
        </p:spPr>
        <p:txBody>
          <a:bodyPr spcFirstLastPara="1" wrap="square" lIns="45700" tIns="45700" rIns="45700" bIns="45700" anchor="t" anchorCtr="0">
            <a:normAutofit/>
          </a:bodyPr>
          <a:lstStyle/>
          <a:p>
            <a:pPr marL="7938" lvl="0" indent="0" algn="l" rtl="0">
              <a:lnSpc>
                <a:spcPct val="100000"/>
              </a:lnSpc>
              <a:spcBef>
                <a:spcPts val="0"/>
              </a:spcBef>
              <a:spcAft>
                <a:spcPts val="0"/>
              </a:spcAft>
              <a:buClr>
                <a:schemeClr val="lt1"/>
              </a:buClr>
              <a:buSzPts val="2600"/>
              <a:buFont typeface="Arial"/>
              <a:buNone/>
            </a:pPr>
            <a:r>
              <a:rPr lang="en" dirty="0"/>
              <a:t>Evaluate the influence of muckrakers in the 20</a:t>
            </a:r>
            <a:r>
              <a:rPr lang="en" baseline="30000" dirty="0"/>
              <a:t>th</a:t>
            </a:r>
            <a:r>
              <a:rPr lang="en" dirty="0"/>
              <a:t> Century. </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8"/>
          <p:cNvSpPr txBox="1">
            <a:spLocks noGrp="1"/>
          </p:cNvSpPr>
          <p:nvPr>
            <p:ph type="body" idx="1"/>
          </p:nvPr>
        </p:nvSpPr>
        <p:spPr>
          <a:xfrm>
            <a:off x="457200" y="1309350"/>
            <a:ext cx="6400800" cy="3434100"/>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 dirty="0"/>
              <a:t>Evaluate each of the images around the room. </a:t>
            </a:r>
            <a:endParaRPr dirty="0"/>
          </a:p>
          <a:p>
            <a:pPr marL="227012" lvl="0" indent="-227012" algn="l" rtl="0">
              <a:lnSpc>
                <a:spcPct val="100000"/>
              </a:lnSpc>
              <a:spcBef>
                <a:spcPts val="0"/>
              </a:spcBef>
              <a:spcAft>
                <a:spcPts val="0"/>
              </a:spcAft>
              <a:buSzPts val="2600"/>
              <a:buChar char="•"/>
            </a:pPr>
            <a:r>
              <a:rPr lang="en" dirty="0"/>
              <a:t>As you rotate through, fill in your chart:</a:t>
            </a:r>
            <a:endParaRPr dirty="0"/>
          </a:p>
          <a:p>
            <a:pPr marL="914400" lvl="1" indent="-355600" algn="l" rtl="0">
              <a:lnSpc>
                <a:spcPct val="100000"/>
              </a:lnSpc>
              <a:spcBef>
                <a:spcPts val="0"/>
              </a:spcBef>
              <a:spcAft>
                <a:spcPts val="0"/>
              </a:spcAft>
              <a:buSzPts val="2000"/>
              <a:buChar char="•"/>
            </a:pPr>
            <a:r>
              <a:rPr lang="en" dirty="0"/>
              <a:t>Observations: things you see.</a:t>
            </a:r>
            <a:endParaRPr dirty="0"/>
          </a:p>
          <a:p>
            <a:pPr marL="914400" lvl="1" indent="-355600" algn="l" rtl="0">
              <a:lnSpc>
                <a:spcPct val="100000"/>
              </a:lnSpc>
              <a:spcBef>
                <a:spcPts val="0"/>
              </a:spcBef>
              <a:spcAft>
                <a:spcPts val="0"/>
              </a:spcAft>
              <a:buSzPts val="2000"/>
              <a:buChar char="•"/>
            </a:pPr>
            <a:r>
              <a:rPr lang="en" dirty="0"/>
              <a:t>Inferences: predictions about what is happening.</a:t>
            </a:r>
            <a:endParaRPr dirty="0"/>
          </a:p>
          <a:p>
            <a:pPr marL="227012" lvl="0" indent="-227012" algn="l" rtl="0">
              <a:lnSpc>
                <a:spcPct val="100000"/>
              </a:lnSpc>
              <a:spcBef>
                <a:spcPts val="0"/>
              </a:spcBef>
              <a:spcAft>
                <a:spcPts val="0"/>
              </a:spcAft>
              <a:buSzPts val="2600"/>
              <a:buChar char="•"/>
            </a:pPr>
            <a:r>
              <a:rPr lang="en" dirty="0"/>
              <a:t>Draw a conclusion about what we are studying.</a:t>
            </a:r>
            <a:endParaRPr dirty="0"/>
          </a:p>
          <a:p>
            <a:pPr marL="1645836" lvl="7" indent="-60952" algn="l" rtl="0">
              <a:lnSpc>
                <a:spcPct val="100000"/>
              </a:lnSpc>
              <a:spcBef>
                <a:spcPts val="240"/>
              </a:spcBef>
              <a:spcAft>
                <a:spcPts val="0"/>
              </a:spcAft>
              <a:buSzPts val="1200"/>
              <a:buFont typeface="Calibri"/>
              <a:buNone/>
            </a:pPr>
            <a:endParaRPr dirty="0"/>
          </a:p>
        </p:txBody>
      </p:sp>
      <p:sp>
        <p:nvSpPr>
          <p:cNvPr id="158" name="Google Shape;158;p3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 b="1" dirty="0"/>
              <a:t>Painting A Picture</a:t>
            </a:r>
            <a:endParaRPr b="1" dirty="0"/>
          </a:p>
        </p:txBody>
      </p:sp>
      <p:pic>
        <p:nvPicPr>
          <p:cNvPr id="159" name="Google Shape;159;p38"/>
          <p:cNvPicPr preferRelativeResize="0"/>
          <p:nvPr/>
        </p:nvPicPr>
        <p:blipFill>
          <a:blip r:embed="rId3">
            <a:alphaModFix/>
          </a:blip>
          <a:stretch>
            <a:fillRect/>
          </a:stretch>
        </p:blipFill>
        <p:spPr>
          <a:xfrm>
            <a:off x="6858000" y="1309350"/>
            <a:ext cx="1982726" cy="2431301"/>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9"/>
          <p:cNvSpPr txBox="1">
            <a:spLocks noGrp="1"/>
          </p:cNvSpPr>
          <p:nvPr>
            <p:ph type="body" idx="1"/>
          </p:nvPr>
        </p:nvSpPr>
        <p:spPr>
          <a:xfrm>
            <a:off x="457200" y="987600"/>
            <a:ext cx="8229600" cy="3168300"/>
          </a:xfrm>
          <a:prstGeom prst="rect">
            <a:avLst/>
          </a:prstGeom>
        </p:spPr>
        <p:txBody>
          <a:bodyPr spcFirstLastPara="1" wrap="square" lIns="91425" tIns="45700" rIns="91425" bIns="45700" anchor="t" anchorCtr="0">
            <a:normAutofit/>
          </a:bodyPr>
          <a:lstStyle/>
          <a:p>
            <a:pPr marL="0" lvl="0" indent="0" algn="ctr" rtl="0">
              <a:spcBef>
                <a:spcPts val="520"/>
              </a:spcBef>
              <a:spcAft>
                <a:spcPts val="0"/>
              </a:spcAft>
              <a:buNone/>
            </a:pPr>
            <a:r>
              <a:rPr lang="en-US" sz="2400" b="1"/>
              <a:t>“There is filth on the floor, and it must be scraped up with the muck-rake; and there are times and places where this service is the most needed of all the services that can be performed. But the man who never does anything else, who never thinks or speaks or writes, save of his feats with the muck-rake, speedily becomes, not a help to society, not an incitement to do good, but one of the most potent forces for evil.”</a:t>
            </a:r>
          </a:p>
          <a:p>
            <a:pPr marL="457200" lvl="0" indent="-381000" algn="ctr" rtl="0">
              <a:spcBef>
                <a:spcPts val="520"/>
              </a:spcBef>
              <a:spcAft>
                <a:spcPts val="0"/>
              </a:spcAft>
              <a:buSzPts val="2400"/>
              <a:buChar char="-"/>
            </a:pPr>
            <a:r>
              <a:rPr lang="en-US" sz="2400" b="1"/>
              <a:t>Theodore Roosevelt</a:t>
            </a:r>
            <a:endParaRPr lang="en-US"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40"/>
          <p:cNvSpPr txBox="1">
            <a:spLocks noGrp="1"/>
          </p:cNvSpPr>
          <p:nvPr>
            <p:ph type="body" idx="1"/>
          </p:nvPr>
        </p:nvSpPr>
        <p:spPr>
          <a:xfrm>
            <a:off x="457200" y="1309350"/>
            <a:ext cx="6222300" cy="3434100"/>
          </a:xfrm>
          <a:prstGeom prst="rect">
            <a:avLst/>
          </a:prstGeom>
        </p:spPr>
        <p:txBody>
          <a:bodyPr spcFirstLastPara="1" wrap="square" lIns="91425" tIns="45700" rIns="91425" bIns="45700" anchor="t" anchorCtr="0">
            <a:normAutofit/>
          </a:bodyPr>
          <a:lstStyle/>
          <a:p>
            <a:pPr indent="-457200"/>
            <a:r>
              <a:rPr lang="en" dirty="0"/>
              <a:t>With an Elbow Partner, discuss what you think this word means.</a:t>
            </a:r>
          </a:p>
          <a:p>
            <a:pPr indent="-457200"/>
            <a:endParaRPr lang="en" dirty="0"/>
          </a:p>
          <a:p>
            <a:pPr marL="0" indent="0" algn="ctr">
              <a:buNone/>
            </a:pPr>
            <a:r>
              <a:rPr lang="en" sz="3600" b="1" dirty="0">
                <a:solidFill>
                  <a:schemeClr val="accent4"/>
                </a:solidFill>
              </a:rPr>
              <a:t>“muckraker”</a:t>
            </a:r>
          </a:p>
          <a:p>
            <a:pPr indent="-457200"/>
            <a:endParaRPr lang="en" dirty="0"/>
          </a:p>
          <a:p>
            <a:pPr marL="465138" indent="-457200"/>
            <a:r>
              <a:rPr lang="en" dirty="0"/>
              <a:t>Be prepared to share with the class.</a:t>
            </a:r>
            <a:endParaRPr dirty="0"/>
          </a:p>
        </p:txBody>
      </p:sp>
      <p:sp>
        <p:nvSpPr>
          <p:cNvPr id="170" name="Google Shape;170;p4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b="1" dirty="0"/>
              <a:t>Elbow Partners</a:t>
            </a:r>
            <a:endParaRPr b="1" dirty="0"/>
          </a:p>
        </p:txBody>
      </p:sp>
      <p:pic>
        <p:nvPicPr>
          <p:cNvPr id="171" name="Google Shape;171;p40"/>
          <p:cNvPicPr preferRelativeResize="0"/>
          <p:nvPr/>
        </p:nvPicPr>
        <p:blipFill>
          <a:blip r:embed="rId3">
            <a:alphaModFix/>
          </a:blip>
          <a:stretch>
            <a:fillRect/>
          </a:stretch>
        </p:blipFill>
        <p:spPr>
          <a:xfrm>
            <a:off x="6000750" y="1309350"/>
            <a:ext cx="3071800" cy="18523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41"/>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dirty="0"/>
              <a:t>You will be given a text based upon the number you are assigned:</a:t>
            </a:r>
            <a:endParaRPr dirty="0"/>
          </a:p>
          <a:p>
            <a:pPr marL="457200" lvl="0" indent="-393700" algn="l" rtl="0">
              <a:spcBef>
                <a:spcPts val="520"/>
              </a:spcBef>
              <a:spcAft>
                <a:spcPts val="0"/>
              </a:spcAft>
              <a:buSzPts val="2600"/>
              <a:buAutoNum type="arabicPeriod"/>
            </a:pPr>
            <a:r>
              <a:rPr lang="en" dirty="0"/>
              <a:t> </a:t>
            </a:r>
            <a:r>
              <a:rPr lang="en" i="1" dirty="0"/>
              <a:t>Overview of the Progressive Era</a:t>
            </a:r>
            <a:endParaRPr i="1" dirty="0"/>
          </a:p>
          <a:p>
            <a:pPr marL="457200" lvl="0" indent="-393700" algn="l" rtl="0">
              <a:spcBef>
                <a:spcPts val="0"/>
              </a:spcBef>
              <a:spcAft>
                <a:spcPts val="0"/>
              </a:spcAft>
              <a:buSzPts val="2600"/>
              <a:buAutoNum type="arabicPeriod"/>
            </a:pPr>
            <a:r>
              <a:rPr lang="en" dirty="0"/>
              <a:t> </a:t>
            </a:r>
            <a:r>
              <a:rPr lang="en" i="1" dirty="0"/>
              <a:t>The History of the Standard Oil Company</a:t>
            </a:r>
            <a:r>
              <a:rPr lang="en" dirty="0"/>
              <a:t>, Ida M. Tarbell</a:t>
            </a:r>
            <a:endParaRPr dirty="0"/>
          </a:p>
          <a:p>
            <a:pPr marL="457200" lvl="0" indent="-393700" algn="l" rtl="0">
              <a:spcBef>
                <a:spcPts val="0"/>
              </a:spcBef>
              <a:spcAft>
                <a:spcPts val="0"/>
              </a:spcAft>
              <a:buSzPts val="2600"/>
              <a:buAutoNum type="arabicPeriod"/>
            </a:pPr>
            <a:r>
              <a:rPr lang="en" dirty="0"/>
              <a:t> </a:t>
            </a:r>
            <a:r>
              <a:rPr lang="en" i="1" dirty="0"/>
              <a:t>The Jungle</a:t>
            </a:r>
            <a:r>
              <a:rPr lang="en" dirty="0"/>
              <a:t>, Upton Sinclair</a:t>
            </a:r>
            <a:endParaRPr dirty="0"/>
          </a:p>
          <a:p>
            <a:pPr marL="457200" lvl="0" indent="-393700" algn="l" rtl="0">
              <a:spcBef>
                <a:spcPts val="0"/>
              </a:spcBef>
              <a:spcAft>
                <a:spcPts val="0"/>
              </a:spcAft>
              <a:buSzPts val="2600"/>
              <a:buAutoNum type="arabicPeriod"/>
            </a:pPr>
            <a:r>
              <a:rPr lang="en" dirty="0"/>
              <a:t> </a:t>
            </a:r>
            <a:r>
              <a:rPr lang="en" i="1" dirty="0"/>
              <a:t>How the Other Half Lives</a:t>
            </a:r>
            <a:r>
              <a:rPr lang="en" dirty="0"/>
              <a:t>, Jacob Riis</a:t>
            </a:r>
            <a:endParaRPr dirty="0"/>
          </a:p>
        </p:txBody>
      </p:sp>
      <p:sp>
        <p:nvSpPr>
          <p:cNvPr id="177" name="Google Shape;177;p4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b="1"/>
              <a:t>Jigsaw</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4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 b="1"/>
              <a:t>Stop and Jot</a:t>
            </a:r>
            <a:endParaRPr b="1"/>
          </a:p>
        </p:txBody>
      </p:sp>
      <p:sp>
        <p:nvSpPr>
          <p:cNvPr id="183" name="Google Shape;183;p42"/>
          <p:cNvSpPr txBox="1">
            <a:spLocks noGrp="1"/>
          </p:cNvSpPr>
          <p:nvPr>
            <p:ph type="body" idx="1"/>
          </p:nvPr>
        </p:nvSpPr>
        <p:spPr>
          <a:xfrm>
            <a:off x="457200" y="1309350"/>
            <a:ext cx="5934600" cy="3434100"/>
          </a:xfrm>
          <a:prstGeom prst="rect">
            <a:avLst/>
          </a:prstGeom>
        </p:spPr>
        <p:txBody>
          <a:bodyPr spcFirstLastPara="1" wrap="square" lIns="91425" tIns="45700" rIns="91425" bIns="45700" anchor="t" anchorCtr="0">
            <a:normAutofit/>
          </a:bodyPr>
          <a:lstStyle/>
          <a:p>
            <a:pPr marL="520700" lvl="0" indent="-457200" algn="l" rtl="0">
              <a:spcBef>
                <a:spcPts val="520"/>
              </a:spcBef>
              <a:spcAft>
                <a:spcPts val="0"/>
              </a:spcAft>
              <a:buSzPts val="2600"/>
              <a:buFont typeface="Arial" panose="020B0604020202020204" pitchFamily="34" charset="0"/>
              <a:buChar char="•"/>
            </a:pPr>
            <a:r>
              <a:rPr lang="en" dirty="0"/>
              <a:t>As you read your assigned text, Stop and Jot main ideas in the margins. </a:t>
            </a:r>
            <a:endParaRPr dirty="0"/>
          </a:p>
          <a:p>
            <a:pPr marL="520700" lvl="0" indent="-457200" algn="l" rtl="0">
              <a:spcBef>
                <a:spcPts val="0"/>
              </a:spcBef>
              <a:spcAft>
                <a:spcPts val="0"/>
              </a:spcAft>
              <a:buSzPts val="2600"/>
              <a:buFont typeface="Arial" panose="020B0604020202020204" pitchFamily="34" charset="0"/>
              <a:buChar char="•"/>
            </a:pPr>
            <a:r>
              <a:rPr lang="en" dirty="0"/>
              <a:t>When everyone in your group is done reading, share what you wrote in the margins.</a:t>
            </a:r>
            <a:endParaRPr dirty="0"/>
          </a:p>
          <a:p>
            <a:pPr marL="520700" lvl="0" indent="-457200" algn="l" rtl="0">
              <a:spcBef>
                <a:spcPts val="0"/>
              </a:spcBef>
              <a:spcAft>
                <a:spcPts val="0"/>
              </a:spcAft>
              <a:buSzPts val="2600"/>
              <a:buFont typeface="Arial" panose="020B0604020202020204" pitchFamily="34" charset="0"/>
              <a:buChar char="•"/>
            </a:pPr>
            <a:r>
              <a:rPr lang="en" dirty="0"/>
              <a:t>Finally, as a group, summarize each reading in your Graphic Organizer. </a:t>
            </a:r>
            <a:endParaRPr dirty="0"/>
          </a:p>
        </p:txBody>
      </p:sp>
      <p:pic>
        <p:nvPicPr>
          <p:cNvPr id="184" name="Google Shape;184;p42"/>
          <p:cNvPicPr preferRelativeResize="0"/>
          <p:nvPr/>
        </p:nvPicPr>
        <p:blipFill>
          <a:blip r:embed="rId3">
            <a:alphaModFix/>
          </a:blip>
          <a:stretch>
            <a:fillRect/>
          </a:stretch>
        </p:blipFill>
        <p:spPr>
          <a:xfrm>
            <a:off x="6471900" y="1309351"/>
            <a:ext cx="2214900" cy="22149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407</Words>
  <Application>Microsoft Macintosh PowerPoint</Application>
  <PresentationFormat>On-screen Show (16:9)</PresentationFormat>
  <Paragraphs>38</Paragraphs>
  <Slides>11</Slides>
  <Notes>11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11</vt:i4>
      </vt:variant>
    </vt:vector>
  </HeadingPairs>
  <TitlesOfParts>
    <vt:vector size="17" baseType="lpstr">
      <vt:lpstr>Arial</vt:lpstr>
      <vt:lpstr>Calibri</vt:lpstr>
      <vt:lpstr>Noto Sans Symbols</vt:lpstr>
      <vt:lpstr>Simple Light</vt:lpstr>
      <vt:lpstr>LEARN theme</vt:lpstr>
      <vt:lpstr>LEARN theme</vt:lpstr>
      <vt:lpstr>PowerPoint Presentation</vt:lpstr>
      <vt:lpstr>Life of a Muckraker</vt:lpstr>
      <vt:lpstr>Essential Question</vt:lpstr>
      <vt:lpstr>Lesson Objective</vt:lpstr>
      <vt:lpstr>Painting A Picture</vt:lpstr>
      <vt:lpstr>PowerPoint Presentation</vt:lpstr>
      <vt:lpstr>Elbow Partners</vt:lpstr>
      <vt:lpstr>Jigsaw</vt:lpstr>
      <vt:lpstr>Stop and Jot</vt:lpstr>
      <vt:lpstr>Choice Board</vt:lpstr>
      <vt:lpstr>Quick Write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a Muckraker</dc:title>
  <dc:subject/>
  <dc:creator>K20 Center</dc:creator>
  <cp:keywords/>
  <dc:description/>
  <cp:lastModifiedBy>Hayden, Jordan K.</cp:lastModifiedBy>
  <cp:revision>3</cp:revision>
  <dcterms:modified xsi:type="dcterms:W3CDTF">2022-08-03T17:02:02Z</dcterms:modified>
  <cp:category/>
</cp:coreProperties>
</file>