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6" r:id="rId1"/>
  </p:sldMasterIdLst>
  <p:notesMasterIdLst>
    <p:notesMasterId r:id="rId21"/>
  </p:notesMasterIdLst>
  <p:sldIdLst>
    <p:sldId id="256" r:id="rId2"/>
    <p:sldId id="270" r:id="rId3"/>
    <p:sldId id="272" r:id="rId4"/>
    <p:sldId id="271" r:id="rId5"/>
    <p:sldId id="274" r:id="rId6"/>
    <p:sldId id="277" r:id="rId7"/>
    <p:sldId id="278" r:id="rId8"/>
    <p:sldId id="279" r:id="rId9"/>
    <p:sldId id="280" r:id="rId10"/>
    <p:sldId id="281" r:id="rId11"/>
    <p:sldId id="282" r:id="rId12"/>
    <p:sldId id="283" r:id="rId13"/>
    <p:sldId id="284" r:id="rId14"/>
    <p:sldId id="285" r:id="rId15"/>
    <p:sldId id="286" r:id="rId16"/>
    <p:sldId id="287" r:id="rId17"/>
    <p:sldId id="288" r:id="rId18"/>
    <p:sldId id="289" r:id="rId19"/>
    <p:sldId id="290" r:id="rId2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71D20"/>
    <a:srgbClr val="2889C3"/>
    <a:srgbClr val="91192A"/>
    <a:srgbClr val="2757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EDF182F-1DE7-4F13-8AA3-002D9E3B458A}">
  <a:tblStyle styleId="{BEDF182F-1DE7-4F13-8AA3-002D9E3B458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652"/>
    <p:restoredTop sz="94694"/>
  </p:normalViewPr>
  <p:slideViewPr>
    <p:cSldViewPr snapToGrid="0">
      <p:cViewPr varScale="1">
        <p:scale>
          <a:sx n="152" d="100"/>
          <a:sy n="152" d="100"/>
        </p:scale>
        <p:origin x="192" y="33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
        <p:cNvGrpSpPr/>
        <p:nvPr/>
      </p:nvGrpSpPr>
      <p:grpSpPr>
        <a:xfrm>
          <a:off x="0" y="0"/>
          <a:ext cx="0" cy="0"/>
          <a:chOff x="0" y="0"/>
          <a:chExt cx="0" cy="0"/>
        </a:xfrm>
      </p:grpSpPr>
      <p:sp>
        <p:nvSpPr>
          <p:cNvPr id="38" name="Google Shape;38;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 name="Google Shape;39;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over" type="title">
  <p:cSld name="TITLE">
    <p:bg>
      <p:bgPr>
        <a:blipFill dpi="0" rotWithShape="1">
          <a:blip r:embed="rId2">
            <a:lum/>
          </a:blip>
          <a:srcRect/>
          <a:stretch>
            <a:fillRect/>
          </a:stretch>
        </a:blipFill>
        <a:effectLst/>
      </p:bgPr>
    </p:bg>
    <p:spTree>
      <p:nvGrpSpPr>
        <p:cNvPr id="1" name="Shape 9"/>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userDrawn="1">
  <p:cSld name="SECTION_HEADER">
    <p:bg>
      <p:bgPr>
        <a:blipFill dpi="0" rotWithShape="1">
          <a:blip r:embed="rId2">
            <a:lum/>
          </a:blip>
          <a:srcRect/>
          <a:stretch>
            <a:fillRect/>
          </a:stretch>
        </a:blipFill>
        <a:effectLst/>
      </p:bgPr>
    </p:bg>
    <p:spTree>
      <p:nvGrpSpPr>
        <p:cNvPr id="1" name="Shape 10"/>
        <p:cNvGrpSpPr/>
        <p:nvPr/>
      </p:nvGrpSpPr>
      <p:grpSpPr>
        <a:xfrm>
          <a:off x="0" y="0"/>
          <a:ext cx="0" cy="0"/>
          <a:chOff x="0" y="0"/>
          <a:chExt cx="0" cy="0"/>
        </a:xfrm>
      </p:grpSpPr>
      <p:pic>
        <p:nvPicPr>
          <p:cNvPr id="13" name="Google Shape;13;p3" title="k20center-logo-variations_K20 Bug - White.png"/>
          <p:cNvPicPr preferRelativeResize="0"/>
          <p:nvPr/>
        </p:nvPicPr>
        <p:blipFill>
          <a:blip r:embed="rId3">
            <a:alphaModFix/>
          </a:blip>
          <a:stretch>
            <a:fillRect/>
          </a:stretch>
        </p:blipFill>
        <p:spPr>
          <a:xfrm>
            <a:off x="8428801" y="4450849"/>
            <a:ext cx="510701" cy="510702"/>
          </a:xfrm>
          <a:prstGeom prst="rect">
            <a:avLst/>
          </a:prstGeom>
          <a:noFill/>
          <a:ln>
            <a:noFill/>
          </a:ln>
        </p:spPr>
      </p:pic>
      <p:sp>
        <p:nvSpPr>
          <p:cNvPr id="3" name="Google Shape;12;p3">
            <a:extLst>
              <a:ext uri="{FF2B5EF4-FFF2-40B4-BE49-F238E27FC236}">
                <a16:creationId xmlns:a16="http://schemas.microsoft.com/office/drawing/2014/main" id="{D0250A39-DBED-22CF-513D-899F6ED4BA1A}"/>
              </a:ext>
            </a:extLst>
          </p:cNvPr>
          <p:cNvSpPr txBox="1">
            <a:spLocks noGrp="1"/>
          </p:cNvSpPr>
          <p:nvPr>
            <p:ph type="subTitle" idx="1" hasCustomPrompt="1"/>
          </p:nvPr>
        </p:nvSpPr>
        <p:spPr>
          <a:xfrm>
            <a:off x="456175" y="2834125"/>
            <a:ext cx="8232300" cy="792600"/>
          </a:xfrm>
          <a:prstGeom prst="rect">
            <a:avLst/>
          </a:prstGeom>
        </p:spPr>
        <p:txBody>
          <a:bodyPr spcFirstLastPara="1" wrap="square" lIns="91425" tIns="91425" rIns="91425" bIns="91425" anchor="t" anchorCtr="0">
            <a:normAutofit/>
          </a:bodyPr>
          <a:lstStyle>
            <a:lvl1pPr lvl="0">
              <a:lnSpc>
                <a:spcPct val="150000"/>
              </a:lnSpc>
              <a:spcBef>
                <a:spcPts val="0"/>
              </a:spcBef>
              <a:spcAft>
                <a:spcPts val="0"/>
              </a:spcAft>
              <a:buClr>
                <a:schemeClr val="lt1"/>
              </a:buClr>
              <a:buSzPts val="2600"/>
              <a:buFont typeface="Calibri"/>
              <a:buNone/>
              <a:defRPr sz="2600">
                <a:solidFill>
                  <a:schemeClr val="lt1"/>
                </a:solidFill>
                <a:latin typeface="Calibri"/>
                <a:ea typeface="Calibri"/>
                <a:cs typeface="Calibri"/>
                <a:sym typeface="Calibri"/>
              </a:defRPr>
            </a:lvl1pPr>
            <a:lvl2pPr lvl="1">
              <a:lnSpc>
                <a:spcPct val="100000"/>
              </a:lnSpc>
              <a:spcBef>
                <a:spcPts val="0"/>
              </a:spcBef>
              <a:spcAft>
                <a:spcPts val="0"/>
              </a:spcAft>
              <a:buSzPts val="2700"/>
              <a:buFont typeface="Calibri"/>
              <a:buNone/>
              <a:defRPr sz="2700">
                <a:latin typeface="Calibri"/>
                <a:ea typeface="Calibri"/>
                <a:cs typeface="Calibri"/>
                <a:sym typeface="Calibri"/>
              </a:defRPr>
            </a:lvl2pPr>
            <a:lvl3pPr lvl="2">
              <a:lnSpc>
                <a:spcPct val="100000"/>
              </a:lnSpc>
              <a:spcBef>
                <a:spcPts val="0"/>
              </a:spcBef>
              <a:spcAft>
                <a:spcPts val="0"/>
              </a:spcAft>
              <a:buSzPts val="2700"/>
              <a:buFont typeface="Calibri"/>
              <a:buNone/>
              <a:defRPr sz="2700">
                <a:latin typeface="Calibri"/>
                <a:ea typeface="Calibri"/>
                <a:cs typeface="Calibri"/>
                <a:sym typeface="Calibri"/>
              </a:defRPr>
            </a:lvl3pPr>
            <a:lvl4pPr lvl="3">
              <a:lnSpc>
                <a:spcPct val="100000"/>
              </a:lnSpc>
              <a:spcBef>
                <a:spcPts val="0"/>
              </a:spcBef>
              <a:spcAft>
                <a:spcPts val="0"/>
              </a:spcAft>
              <a:buSzPts val="2700"/>
              <a:buFont typeface="Calibri"/>
              <a:buNone/>
              <a:defRPr sz="2700">
                <a:latin typeface="Calibri"/>
                <a:ea typeface="Calibri"/>
                <a:cs typeface="Calibri"/>
                <a:sym typeface="Calibri"/>
              </a:defRPr>
            </a:lvl4pPr>
            <a:lvl5pPr lvl="4">
              <a:lnSpc>
                <a:spcPct val="100000"/>
              </a:lnSpc>
              <a:spcBef>
                <a:spcPts val="0"/>
              </a:spcBef>
              <a:spcAft>
                <a:spcPts val="0"/>
              </a:spcAft>
              <a:buSzPts val="2700"/>
              <a:buFont typeface="Calibri"/>
              <a:buNone/>
              <a:defRPr sz="2700">
                <a:latin typeface="Calibri"/>
                <a:ea typeface="Calibri"/>
                <a:cs typeface="Calibri"/>
                <a:sym typeface="Calibri"/>
              </a:defRPr>
            </a:lvl5pPr>
            <a:lvl6pPr lvl="5">
              <a:lnSpc>
                <a:spcPct val="100000"/>
              </a:lnSpc>
              <a:spcBef>
                <a:spcPts val="0"/>
              </a:spcBef>
              <a:spcAft>
                <a:spcPts val="0"/>
              </a:spcAft>
              <a:buSzPts val="2700"/>
              <a:buFont typeface="Calibri"/>
              <a:buNone/>
              <a:defRPr sz="2700">
                <a:latin typeface="Calibri"/>
                <a:ea typeface="Calibri"/>
                <a:cs typeface="Calibri"/>
                <a:sym typeface="Calibri"/>
              </a:defRPr>
            </a:lvl6pPr>
            <a:lvl7pPr lvl="6">
              <a:lnSpc>
                <a:spcPct val="100000"/>
              </a:lnSpc>
              <a:spcBef>
                <a:spcPts val="0"/>
              </a:spcBef>
              <a:spcAft>
                <a:spcPts val="0"/>
              </a:spcAft>
              <a:buSzPts val="2700"/>
              <a:buFont typeface="Calibri"/>
              <a:buNone/>
              <a:defRPr sz="2700">
                <a:latin typeface="Calibri"/>
                <a:ea typeface="Calibri"/>
                <a:cs typeface="Calibri"/>
                <a:sym typeface="Calibri"/>
              </a:defRPr>
            </a:lvl7pPr>
            <a:lvl8pPr lvl="7">
              <a:lnSpc>
                <a:spcPct val="100000"/>
              </a:lnSpc>
              <a:spcBef>
                <a:spcPts val="0"/>
              </a:spcBef>
              <a:spcAft>
                <a:spcPts val="0"/>
              </a:spcAft>
              <a:buSzPts val="2700"/>
              <a:buFont typeface="Calibri"/>
              <a:buNone/>
              <a:defRPr sz="2700">
                <a:latin typeface="Calibri"/>
                <a:ea typeface="Calibri"/>
                <a:cs typeface="Calibri"/>
                <a:sym typeface="Calibri"/>
              </a:defRPr>
            </a:lvl8pPr>
            <a:lvl9pPr lvl="8">
              <a:lnSpc>
                <a:spcPct val="100000"/>
              </a:lnSpc>
              <a:spcBef>
                <a:spcPts val="0"/>
              </a:spcBef>
              <a:spcAft>
                <a:spcPts val="0"/>
              </a:spcAft>
              <a:buSzPts val="2700"/>
              <a:buFont typeface="Calibri"/>
              <a:buNone/>
              <a:defRPr sz="2700">
                <a:latin typeface="Calibri"/>
                <a:ea typeface="Calibri"/>
                <a:cs typeface="Calibri"/>
                <a:sym typeface="Calibri"/>
              </a:defRPr>
            </a:lvl9pPr>
          </a:lstStyle>
          <a:p>
            <a:r>
              <a:rPr lang="en-US" dirty="0"/>
              <a:t>Subtitle: Calibri Reg., 26pt</a:t>
            </a:r>
            <a:endParaRPr dirty="0"/>
          </a:p>
        </p:txBody>
      </p:sp>
      <p:sp>
        <p:nvSpPr>
          <p:cNvPr id="4" name="Google Shape;11;p3">
            <a:extLst>
              <a:ext uri="{FF2B5EF4-FFF2-40B4-BE49-F238E27FC236}">
                <a16:creationId xmlns:a16="http://schemas.microsoft.com/office/drawing/2014/main" id="{417E501A-52D0-FED6-AA58-420BD6D741D1}"/>
              </a:ext>
            </a:extLst>
          </p:cNvPr>
          <p:cNvSpPr txBox="1">
            <a:spLocks noGrp="1"/>
          </p:cNvSpPr>
          <p:nvPr>
            <p:ph type="ctrTitle" hasCustomPrompt="1"/>
          </p:nvPr>
        </p:nvSpPr>
        <p:spPr>
          <a:xfrm>
            <a:off x="455850" y="744575"/>
            <a:ext cx="8232300" cy="2052600"/>
          </a:xfrm>
          <a:prstGeom prst="rect">
            <a:avLst/>
          </a:prstGeom>
        </p:spPr>
        <p:txBody>
          <a:bodyPr spcFirstLastPara="1" wrap="square" lIns="91425" tIns="91425" rIns="91425" bIns="91425" anchor="b" anchorCtr="0">
            <a:normAutofit/>
          </a:bodyPr>
          <a:lstStyle>
            <a:lvl1pPr lvl="0">
              <a:lnSpc>
                <a:spcPct val="15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spcBef>
                <a:spcPts val="0"/>
              </a:spcBef>
              <a:spcAft>
                <a:spcPts val="0"/>
              </a:spcAft>
              <a:buSzPts val="5100"/>
              <a:buFont typeface="Calibri"/>
              <a:buNone/>
              <a:defRPr sz="5100">
                <a:latin typeface="Calibri"/>
                <a:ea typeface="Calibri"/>
                <a:cs typeface="Calibri"/>
                <a:sym typeface="Calibri"/>
              </a:defRPr>
            </a:lvl2pPr>
            <a:lvl3pPr lvl="2">
              <a:spcBef>
                <a:spcPts val="0"/>
              </a:spcBef>
              <a:spcAft>
                <a:spcPts val="0"/>
              </a:spcAft>
              <a:buSzPts val="5100"/>
              <a:buFont typeface="Calibri"/>
              <a:buNone/>
              <a:defRPr sz="5100">
                <a:latin typeface="Calibri"/>
                <a:ea typeface="Calibri"/>
                <a:cs typeface="Calibri"/>
                <a:sym typeface="Calibri"/>
              </a:defRPr>
            </a:lvl3pPr>
            <a:lvl4pPr lvl="3">
              <a:spcBef>
                <a:spcPts val="0"/>
              </a:spcBef>
              <a:spcAft>
                <a:spcPts val="0"/>
              </a:spcAft>
              <a:buSzPts val="5100"/>
              <a:buFont typeface="Calibri"/>
              <a:buNone/>
              <a:defRPr sz="5100">
                <a:latin typeface="Calibri"/>
                <a:ea typeface="Calibri"/>
                <a:cs typeface="Calibri"/>
                <a:sym typeface="Calibri"/>
              </a:defRPr>
            </a:lvl4pPr>
            <a:lvl5pPr lvl="4">
              <a:spcBef>
                <a:spcPts val="0"/>
              </a:spcBef>
              <a:spcAft>
                <a:spcPts val="0"/>
              </a:spcAft>
              <a:buSzPts val="5100"/>
              <a:buFont typeface="Calibri"/>
              <a:buNone/>
              <a:defRPr sz="5100">
                <a:latin typeface="Calibri"/>
                <a:ea typeface="Calibri"/>
                <a:cs typeface="Calibri"/>
                <a:sym typeface="Calibri"/>
              </a:defRPr>
            </a:lvl5pPr>
            <a:lvl6pPr lvl="5">
              <a:spcBef>
                <a:spcPts val="0"/>
              </a:spcBef>
              <a:spcAft>
                <a:spcPts val="0"/>
              </a:spcAft>
              <a:buSzPts val="5100"/>
              <a:buFont typeface="Calibri"/>
              <a:buNone/>
              <a:defRPr sz="5100">
                <a:latin typeface="Calibri"/>
                <a:ea typeface="Calibri"/>
                <a:cs typeface="Calibri"/>
                <a:sym typeface="Calibri"/>
              </a:defRPr>
            </a:lvl6pPr>
            <a:lvl7pPr lvl="6">
              <a:spcBef>
                <a:spcPts val="0"/>
              </a:spcBef>
              <a:spcAft>
                <a:spcPts val="0"/>
              </a:spcAft>
              <a:buSzPts val="5100"/>
              <a:buFont typeface="Calibri"/>
              <a:buNone/>
              <a:defRPr sz="5100">
                <a:latin typeface="Calibri"/>
                <a:ea typeface="Calibri"/>
                <a:cs typeface="Calibri"/>
                <a:sym typeface="Calibri"/>
              </a:defRPr>
            </a:lvl7pPr>
            <a:lvl8pPr lvl="7">
              <a:spcBef>
                <a:spcPts val="0"/>
              </a:spcBef>
              <a:spcAft>
                <a:spcPts val="0"/>
              </a:spcAft>
              <a:buSzPts val="5100"/>
              <a:buFont typeface="Calibri"/>
              <a:buNone/>
              <a:defRPr sz="5100">
                <a:latin typeface="Calibri"/>
                <a:ea typeface="Calibri"/>
                <a:cs typeface="Calibri"/>
                <a:sym typeface="Calibri"/>
              </a:defRPr>
            </a:lvl8pPr>
            <a:lvl9pPr lvl="8">
              <a:spcBef>
                <a:spcPts val="0"/>
              </a:spcBef>
              <a:spcAft>
                <a:spcPts val="0"/>
              </a:spcAft>
              <a:buSzPts val="5100"/>
              <a:buFont typeface="Calibri"/>
              <a:buNone/>
              <a:defRPr sz="5100">
                <a:latin typeface="Calibri"/>
                <a:ea typeface="Calibri"/>
                <a:cs typeface="Calibri"/>
                <a:sym typeface="Calibri"/>
              </a:defRPr>
            </a:lvl9pPr>
          </a:lstStyle>
          <a:p>
            <a:r>
              <a:rPr lang="en-US" dirty="0"/>
              <a:t>Title: Calibri Reg., 50pt</a:t>
            </a:r>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Question/Objective" userDrawn="1">
  <p:cSld name="Objective">
    <p:bg>
      <p:bgPr>
        <a:blipFill dpi="0" rotWithShape="1">
          <a:blip r:embed="rId2">
            <a:lum/>
          </a:blip>
          <a:srcRect/>
          <a:stretch>
            <a:fillRect/>
          </a:stretch>
        </a:blipFill>
        <a:effectLst/>
      </p:bgPr>
    </p:bg>
    <p:spTree>
      <p:nvGrpSpPr>
        <p:cNvPr id="1" name="Shape 14"/>
        <p:cNvGrpSpPr/>
        <p:nvPr/>
      </p:nvGrpSpPr>
      <p:grpSpPr>
        <a:xfrm>
          <a:off x="0" y="0"/>
          <a:ext cx="0" cy="0"/>
          <a:chOff x="0" y="0"/>
          <a:chExt cx="0" cy="0"/>
        </a:xfrm>
      </p:grpSpPr>
      <p:pic>
        <p:nvPicPr>
          <p:cNvPr id="17" name="Google Shape;17;p4" title="k20center-logo-variations_K20 Bug - White.png"/>
          <p:cNvPicPr preferRelativeResize="0"/>
          <p:nvPr/>
        </p:nvPicPr>
        <p:blipFill>
          <a:blip r:embed="rId3">
            <a:alphaModFix/>
          </a:blip>
          <a:stretch>
            <a:fillRect/>
          </a:stretch>
        </p:blipFill>
        <p:spPr>
          <a:xfrm>
            <a:off x="8428801" y="4450849"/>
            <a:ext cx="510701" cy="510702"/>
          </a:xfrm>
          <a:prstGeom prst="rect">
            <a:avLst/>
          </a:prstGeom>
          <a:noFill/>
          <a:ln>
            <a:noFill/>
          </a:ln>
        </p:spPr>
      </p:pic>
      <p:sp>
        <p:nvSpPr>
          <p:cNvPr id="2" name="Google Shape;15;p4">
            <a:extLst>
              <a:ext uri="{FF2B5EF4-FFF2-40B4-BE49-F238E27FC236}">
                <a16:creationId xmlns:a16="http://schemas.microsoft.com/office/drawing/2014/main" id="{3A755AE6-8F5E-B692-854D-9C43C5203B2A}"/>
              </a:ext>
            </a:extLst>
          </p:cNvPr>
          <p:cNvSpPr txBox="1">
            <a:spLocks noGrp="1"/>
          </p:cNvSpPr>
          <p:nvPr>
            <p:ph type="ctrTitle" hasCustomPrompt="1"/>
          </p:nvPr>
        </p:nvSpPr>
        <p:spPr>
          <a:xfrm>
            <a:off x="456175" y="744575"/>
            <a:ext cx="8232300" cy="2052600"/>
          </a:xfrm>
          <a:prstGeom prst="rect">
            <a:avLst/>
          </a:prstGeom>
        </p:spPr>
        <p:txBody>
          <a:bodyPr spcFirstLastPara="1" wrap="square" lIns="91425" tIns="91425" rIns="91425" bIns="91425" anchor="b" anchorCtr="0">
            <a:noAutofit/>
          </a:bodyPr>
          <a:lstStyle>
            <a:lvl1pPr lvl="0">
              <a:lnSpc>
                <a:spcPct val="15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spcBef>
                <a:spcPts val="0"/>
              </a:spcBef>
              <a:spcAft>
                <a:spcPts val="0"/>
              </a:spcAft>
              <a:buSzPts val="5100"/>
              <a:buFont typeface="Calibri"/>
              <a:buNone/>
              <a:defRPr sz="5100">
                <a:latin typeface="Calibri"/>
                <a:ea typeface="Calibri"/>
                <a:cs typeface="Calibri"/>
                <a:sym typeface="Calibri"/>
              </a:defRPr>
            </a:lvl2pPr>
            <a:lvl3pPr lvl="2">
              <a:spcBef>
                <a:spcPts val="0"/>
              </a:spcBef>
              <a:spcAft>
                <a:spcPts val="0"/>
              </a:spcAft>
              <a:buSzPts val="5100"/>
              <a:buFont typeface="Calibri"/>
              <a:buNone/>
              <a:defRPr sz="5100">
                <a:latin typeface="Calibri"/>
                <a:ea typeface="Calibri"/>
                <a:cs typeface="Calibri"/>
                <a:sym typeface="Calibri"/>
              </a:defRPr>
            </a:lvl3pPr>
            <a:lvl4pPr lvl="3">
              <a:spcBef>
                <a:spcPts val="0"/>
              </a:spcBef>
              <a:spcAft>
                <a:spcPts val="0"/>
              </a:spcAft>
              <a:buSzPts val="5100"/>
              <a:buFont typeface="Calibri"/>
              <a:buNone/>
              <a:defRPr sz="5100">
                <a:latin typeface="Calibri"/>
                <a:ea typeface="Calibri"/>
                <a:cs typeface="Calibri"/>
                <a:sym typeface="Calibri"/>
              </a:defRPr>
            </a:lvl4pPr>
            <a:lvl5pPr lvl="4">
              <a:spcBef>
                <a:spcPts val="0"/>
              </a:spcBef>
              <a:spcAft>
                <a:spcPts val="0"/>
              </a:spcAft>
              <a:buSzPts val="5100"/>
              <a:buFont typeface="Calibri"/>
              <a:buNone/>
              <a:defRPr sz="5100">
                <a:latin typeface="Calibri"/>
                <a:ea typeface="Calibri"/>
                <a:cs typeface="Calibri"/>
                <a:sym typeface="Calibri"/>
              </a:defRPr>
            </a:lvl5pPr>
            <a:lvl6pPr lvl="5">
              <a:spcBef>
                <a:spcPts val="0"/>
              </a:spcBef>
              <a:spcAft>
                <a:spcPts val="0"/>
              </a:spcAft>
              <a:buSzPts val="5100"/>
              <a:buFont typeface="Calibri"/>
              <a:buNone/>
              <a:defRPr sz="5100">
                <a:latin typeface="Calibri"/>
                <a:ea typeface="Calibri"/>
                <a:cs typeface="Calibri"/>
                <a:sym typeface="Calibri"/>
              </a:defRPr>
            </a:lvl6pPr>
            <a:lvl7pPr lvl="6">
              <a:spcBef>
                <a:spcPts val="0"/>
              </a:spcBef>
              <a:spcAft>
                <a:spcPts val="0"/>
              </a:spcAft>
              <a:buSzPts val="5100"/>
              <a:buFont typeface="Calibri"/>
              <a:buNone/>
              <a:defRPr sz="5100">
                <a:latin typeface="Calibri"/>
                <a:ea typeface="Calibri"/>
                <a:cs typeface="Calibri"/>
                <a:sym typeface="Calibri"/>
              </a:defRPr>
            </a:lvl7pPr>
            <a:lvl8pPr lvl="7">
              <a:spcBef>
                <a:spcPts val="0"/>
              </a:spcBef>
              <a:spcAft>
                <a:spcPts val="0"/>
              </a:spcAft>
              <a:buSzPts val="5100"/>
              <a:buFont typeface="Calibri"/>
              <a:buNone/>
              <a:defRPr sz="5100">
                <a:latin typeface="Calibri"/>
                <a:ea typeface="Calibri"/>
                <a:cs typeface="Calibri"/>
                <a:sym typeface="Calibri"/>
              </a:defRPr>
            </a:lvl8pPr>
            <a:lvl9pPr lvl="8">
              <a:spcBef>
                <a:spcPts val="0"/>
              </a:spcBef>
              <a:spcAft>
                <a:spcPts val="0"/>
              </a:spcAft>
              <a:buSzPts val="5100"/>
              <a:buFont typeface="Calibri"/>
              <a:buNone/>
              <a:defRPr sz="5100">
                <a:latin typeface="Calibri"/>
                <a:ea typeface="Calibri"/>
                <a:cs typeface="Calibri"/>
                <a:sym typeface="Calibri"/>
              </a:defRPr>
            </a:lvl9pPr>
          </a:lstStyle>
          <a:p>
            <a:r>
              <a:rPr lang="en-US" dirty="0"/>
              <a:t>Objective: Calibri Reg., 50pt</a:t>
            </a:r>
            <a:endParaRPr dirty="0"/>
          </a:p>
        </p:txBody>
      </p:sp>
      <p:sp>
        <p:nvSpPr>
          <p:cNvPr id="3" name="Google Shape;16;p4">
            <a:extLst>
              <a:ext uri="{FF2B5EF4-FFF2-40B4-BE49-F238E27FC236}">
                <a16:creationId xmlns:a16="http://schemas.microsoft.com/office/drawing/2014/main" id="{157EFD0C-D371-DE2D-CBBF-6DB5E19594E6}"/>
              </a:ext>
            </a:extLst>
          </p:cNvPr>
          <p:cNvSpPr txBox="1">
            <a:spLocks noGrp="1"/>
          </p:cNvSpPr>
          <p:nvPr>
            <p:ph type="subTitle" idx="1" hasCustomPrompt="1"/>
          </p:nvPr>
        </p:nvSpPr>
        <p:spPr>
          <a:xfrm>
            <a:off x="456175" y="2834125"/>
            <a:ext cx="8232300" cy="792600"/>
          </a:xfrm>
          <a:prstGeom prst="rect">
            <a:avLst/>
          </a:prstGeom>
        </p:spPr>
        <p:txBody>
          <a:bodyPr spcFirstLastPara="1" wrap="square" lIns="91425" tIns="91425" rIns="91425" bIns="91425" anchor="t" anchorCtr="0">
            <a:noAutofit/>
          </a:bodyPr>
          <a:lstStyle>
            <a:lvl1pPr marL="571500" marR="0" lvl="0" indent="-457200" algn="l" defTabSz="914400" rtl="0" eaLnBrk="1" fontAlgn="auto" latinLnBrk="0" hangingPunct="1">
              <a:lnSpc>
                <a:spcPct val="100000"/>
              </a:lnSpc>
              <a:spcBef>
                <a:spcPts val="0"/>
              </a:spcBef>
              <a:spcAft>
                <a:spcPts val="0"/>
              </a:spcAft>
              <a:buClr>
                <a:schemeClr val="lt1"/>
              </a:buClr>
              <a:buSzPts val="2600"/>
              <a:buFont typeface="System Font Regular"/>
              <a:buChar char="●"/>
              <a:tabLst/>
              <a:defRPr sz="2600">
                <a:solidFill>
                  <a:schemeClr val="lt1"/>
                </a:solidFill>
                <a:latin typeface="Calibri"/>
                <a:ea typeface="Calibri"/>
                <a:cs typeface="Calibri"/>
                <a:sym typeface="Calibri"/>
              </a:defRPr>
            </a:lvl1pPr>
            <a:lvl2pPr lvl="1">
              <a:lnSpc>
                <a:spcPct val="100000"/>
              </a:lnSpc>
              <a:spcBef>
                <a:spcPts val="0"/>
              </a:spcBef>
              <a:spcAft>
                <a:spcPts val="0"/>
              </a:spcAft>
              <a:buSzPts val="2700"/>
              <a:buFont typeface="Calibri"/>
              <a:buNone/>
              <a:defRPr sz="2700">
                <a:latin typeface="Calibri"/>
                <a:ea typeface="Calibri"/>
                <a:cs typeface="Calibri"/>
                <a:sym typeface="Calibri"/>
              </a:defRPr>
            </a:lvl2pPr>
            <a:lvl3pPr lvl="2">
              <a:lnSpc>
                <a:spcPct val="100000"/>
              </a:lnSpc>
              <a:spcBef>
                <a:spcPts val="0"/>
              </a:spcBef>
              <a:spcAft>
                <a:spcPts val="0"/>
              </a:spcAft>
              <a:buSzPts val="2700"/>
              <a:buFont typeface="Calibri"/>
              <a:buNone/>
              <a:defRPr sz="2700">
                <a:latin typeface="Calibri"/>
                <a:ea typeface="Calibri"/>
                <a:cs typeface="Calibri"/>
                <a:sym typeface="Calibri"/>
              </a:defRPr>
            </a:lvl3pPr>
            <a:lvl4pPr lvl="3">
              <a:lnSpc>
                <a:spcPct val="100000"/>
              </a:lnSpc>
              <a:spcBef>
                <a:spcPts val="0"/>
              </a:spcBef>
              <a:spcAft>
                <a:spcPts val="0"/>
              </a:spcAft>
              <a:buSzPts val="2700"/>
              <a:buFont typeface="Calibri"/>
              <a:buNone/>
              <a:defRPr sz="2700">
                <a:latin typeface="Calibri"/>
                <a:ea typeface="Calibri"/>
                <a:cs typeface="Calibri"/>
                <a:sym typeface="Calibri"/>
              </a:defRPr>
            </a:lvl4pPr>
            <a:lvl5pPr lvl="4">
              <a:lnSpc>
                <a:spcPct val="100000"/>
              </a:lnSpc>
              <a:spcBef>
                <a:spcPts val="0"/>
              </a:spcBef>
              <a:spcAft>
                <a:spcPts val="0"/>
              </a:spcAft>
              <a:buSzPts val="2700"/>
              <a:buFont typeface="Calibri"/>
              <a:buNone/>
              <a:defRPr sz="2700">
                <a:latin typeface="Calibri"/>
                <a:ea typeface="Calibri"/>
                <a:cs typeface="Calibri"/>
                <a:sym typeface="Calibri"/>
              </a:defRPr>
            </a:lvl5pPr>
            <a:lvl6pPr lvl="5">
              <a:lnSpc>
                <a:spcPct val="100000"/>
              </a:lnSpc>
              <a:spcBef>
                <a:spcPts val="0"/>
              </a:spcBef>
              <a:spcAft>
                <a:spcPts val="0"/>
              </a:spcAft>
              <a:buSzPts val="2700"/>
              <a:buFont typeface="Calibri"/>
              <a:buNone/>
              <a:defRPr sz="2700">
                <a:latin typeface="Calibri"/>
                <a:ea typeface="Calibri"/>
                <a:cs typeface="Calibri"/>
                <a:sym typeface="Calibri"/>
              </a:defRPr>
            </a:lvl6pPr>
            <a:lvl7pPr lvl="6">
              <a:lnSpc>
                <a:spcPct val="100000"/>
              </a:lnSpc>
              <a:spcBef>
                <a:spcPts val="0"/>
              </a:spcBef>
              <a:spcAft>
                <a:spcPts val="0"/>
              </a:spcAft>
              <a:buSzPts val="2700"/>
              <a:buFont typeface="Calibri"/>
              <a:buNone/>
              <a:defRPr sz="2700">
                <a:latin typeface="Calibri"/>
                <a:ea typeface="Calibri"/>
                <a:cs typeface="Calibri"/>
                <a:sym typeface="Calibri"/>
              </a:defRPr>
            </a:lvl7pPr>
            <a:lvl8pPr lvl="7">
              <a:lnSpc>
                <a:spcPct val="100000"/>
              </a:lnSpc>
              <a:spcBef>
                <a:spcPts val="0"/>
              </a:spcBef>
              <a:spcAft>
                <a:spcPts val="0"/>
              </a:spcAft>
              <a:buSzPts val="2700"/>
              <a:buFont typeface="Calibri"/>
              <a:buNone/>
              <a:defRPr sz="2700">
                <a:latin typeface="Calibri"/>
                <a:ea typeface="Calibri"/>
                <a:cs typeface="Calibri"/>
                <a:sym typeface="Calibri"/>
              </a:defRPr>
            </a:lvl8pPr>
            <a:lvl9pPr lvl="8">
              <a:lnSpc>
                <a:spcPct val="100000"/>
              </a:lnSpc>
              <a:spcBef>
                <a:spcPts val="0"/>
              </a:spcBef>
              <a:spcAft>
                <a:spcPts val="0"/>
              </a:spcAft>
              <a:buSzPts val="2700"/>
              <a:buFont typeface="Calibri"/>
              <a:buNone/>
              <a:defRPr sz="2700">
                <a:latin typeface="Calibri"/>
                <a:ea typeface="Calibri"/>
                <a:cs typeface="Calibri"/>
                <a:sym typeface="Calibri"/>
              </a:defRPr>
            </a:lvl9pPr>
          </a:lstStyle>
          <a:p>
            <a:pPr marL="457200" marR="0" lvl="0" indent="-342900" algn="l" defTabSz="914400" rtl="0" eaLnBrk="1" fontAlgn="auto" latinLnBrk="0" hangingPunct="1">
              <a:lnSpc>
                <a:spcPct val="100000"/>
              </a:lnSpc>
              <a:spcBef>
                <a:spcPts val="0"/>
              </a:spcBef>
              <a:spcAft>
                <a:spcPts val="0"/>
              </a:spcAft>
              <a:buClr>
                <a:schemeClr val="lt1"/>
              </a:buClr>
              <a:buSzPts val="2600"/>
              <a:tabLst/>
              <a:defRPr/>
            </a:pPr>
            <a:r>
              <a:rPr lang="en-US" dirty="0"/>
              <a:t>Subtitle: Calibri Reg., 26pt</a:t>
            </a:r>
          </a:p>
          <a:p>
            <a:pPr marL="457200" marR="0" lvl="0" indent="-342900" algn="l" defTabSz="914400" rtl="0" eaLnBrk="1" fontAlgn="auto" latinLnBrk="0" hangingPunct="1">
              <a:lnSpc>
                <a:spcPct val="100000"/>
              </a:lnSpc>
              <a:spcBef>
                <a:spcPts val="0"/>
              </a:spcBef>
              <a:spcAft>
                <a:spcPts val="0"/>
              </a:spcAft>
              <a:buClr>
                <a:schemeClr val="lt1"/>
              </a:buClr>
              <a:buSzPts val="2600"/>
              <a:tabLst/>
              <a:defRPr/>
            </a:pPr>
            <a:r>
              <a:rPr lang="en-US" dirty="0"/>
              <a:t>Use bullet points if there are multiple questions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Question/Objective" preserve="1" userDrawn="1">
  <p:cSld name="Essential Question">
    <p:bg>
      <p:bgPr>
        <a:blipFill>
          <a:blip r:embed="rId2">
            <a:alphaModFix/>
          </a:blip>
          <a:stretch>
            <a:fillRect/>
          </a:stretch>
        </a:blipFill>
        <a:effectLst/>
      </p:bgPr>
    </p:bg>
    <p:spTree>
      <p:nvGrpSpPr>
        <p:cNvPr id="1" name="Shape 14"/>
        <p:cNvGrpSpPr/>
        <p:nvPr/>
      </p:nvGrpSpPr>
      <p:grpSpPr>
        <a:xfrm>
          <a:off x="0" y="0"/>
          <a:ext cx="0" cy="0"/>
          <a:chOff x="0" y="0"/>
          <a:chExt cx="0" cy="0"/>
        </a:xfrm>
      </p:grpSpPr>
      <p:pic>
        <p:nvPicPr>
          <p:cNvPr id="17" name="Google Shape;17;p4" title="k20center-logo-variations_K20 Bug - White.png"/>
          <p:cNvPicPr preferRelativeResize="0"/>
          <p:nvPr/>
        </p:nvPicPr>
        <p:blipFill>
          <a:blip r:embed="rId3">
            <a:alphaModFix/>
          </a:blip>
          <a:stretch>
            <a:fillRect/>
          </a:stretch>
        </p:blipFill>
        <p:spPr>
          <a:xfrm>
            <a:off x="8428801" y="4450849"/>
            <a:ext cx="510701" cy="510702"/>
          </a:xfrm>
          <a:prstGeom prst="rect">
            <a:avLst/>
          </a:prstGeom>
          <a:noFill/>
          <a:ln>
            <a:noFill/>
          </a:ln>
        </p:spPr>
      </p:pic>
      <p:sp>
        <p:nvSpPr>
          <p:cNvPr id="5" name="Google Shape;15;p4">
            <a:extLst>
              <a:ext uri="{FF2B5EF4-FFF2-40B4-BE49-F238E27FC236}">
                <a16:creationId xmlns:a16="http://schemas.microsoft.com/office/drawing/2014/main" id="{FBA6BE57-3E30-859E-4D3E-3A8E96F2BC7B}"/>
              </a:ext>
            </a:extLst>
          </p:cNvPr>
          <p:cNvSpPr txBox="1">
            <a:spLocks noGrp="1"/>
          </p:cNvSpPr>
          <p:nvPr>
            <p:ph type="ctrTitle" hasCustomPrompt="1"/>
          </p:nvPr>
        </p:nvSpPr>
        <p:spPr>
          <a:xfrm>
            <a:off x="456175" y="744575"/>
            <a:ext cx="8232300" cy="2052600"/>
          </a:xfrm>
          <a:prstGeom prst="rect">
            <a:avLst/>
          </a:prstGeom>
        </p:spPr>
        <p:txBody>
          <a:bodyPr spcFirstLastPara="1" wrap="square" lIns="91425" tIns="91425" rIns="91425" bIns="91425" anchor="b" anchorCtr="0">
            <a:noAutofit/>
          </a:bodyPr>
          <a:lstStyle>
            <a:lvl1pPr lvl="0">
              <a:lnSpc>
                <a:spcPct val="150000"/>
              </a:lnSpc>
              <a:spcBef>
                <a:spcPts val="0"/>
              </a:spcBef>
              <a:spcAft>
                <a:spcPts val="0"/>
              </a:spcAft>
              <a:buClr>
                <a:schemeClr val="lt1"/>
              </a:buClr>
              <a:buSzPts val="5000"/>
              <a:buFont typeface="Calibri"/>
              <a:buNone/>
              <a:defRPr sz="5000">
                <a:solidFill>
                  <a:schemeClr val="lt1"/>
                </a:solidFill>
                <a:latin typeface="Calibri"/>
                <a:ea typeface="Calibri"/>
                <a:cs typeface="Calibri"/>
                <a:sym typeface="Calibri"/>
              </a:defRPr>
            </a:lvl1pPr>
            <a:lvl2pPr lvl="1">
              <a:spcBef>
                <a:spcPts val="0"/>
              </a:spcBef>
              <a:spcAft>
                <a:spcPts val="0"/>
              </a:spcAft>
              <a:buSzPts val="5100"/>
              <a:buFont typeface="Calibri"/>
              <a:buNone/>
              <a:defRPr sz="5100">
                <a:latin typeface="Calibri"/>
                <a:ea typeface="Calibri"/>
                <a:cs typeface="Calibri"/>
                <a:sym typeface="Calibri"/>
              </a:defRPr>
            </a:lvl2pPr>
            <a:lvl3pPr lvl="2">
              <a:spcBef>
                <a:spcPts val="0"/>
              </a:spcBef>
              <a:spcAft>
                <a:spcPts val="0"/>
              </a:spcAft>
              <a:buSzPts val="5100"/>
              <a:buFont typeface="Calibri"/>
              <a:buNone/>
              <a:defRPr sz="5100">
                <a:latin typeface="Calibri"/>
                <a:ea typeface="Calibri"/>
                <a:cs typeface="Calibri"/>
                <a:sym typeface="Calibri"/>
              </a:defRPr>
            </a:lvl3pPr>
            <a:lvl4pPr lvl="3">
              <a:spcBef>
                <a:spcPts val="0"/>
              </a:spcBef>
              <a:spcAft>
                <a:spcPts val="0"/>
              </a:spcAft>
              <a:buSzPts val="5100"/>
              <a:buFont typeface="Calibri"/>
              <a:buNone/>
              <a:defRPr sz="5100">
                <a:latin typeface="Calibri"/>
                <a:ea typeface="Calibri"/>
                <a:cs typeface="Calibri"/>
                <a:sym typeface="Calibri"/>
              </a:defRPr>
            </a:lvl4pPr>
            <a:lvl5pPr lvl="4">
              <a:spcBef>
                <a:spcPts val="0"/>
              </a:spcBef>
              <a:spcAft>
                <a:spcPts val="0"/>
              </a:spcAft>
              <a:buSzPts val="5100"/>
              <a:buFont typeface="Calibri"/>
              <a:buNone/>
              <a:defRPr sz="5100">
                <a:latin typeface="Calibri"/>
                <a:ea typeface="Calibri"/>
                <a:cs typeface="Calibri"/>
                <a:sym typeface="Calibri"/>
              </a:defRPr>
            </a:lvl5pPr>
            <a:lvl6pPr lvl="5">
              <a:spcBef>
                <a:spcPts val="0"/>
              </a:spcBef>
              <a:spcAft>
                <a:spcPts val="0"/>
              </a:spcAft>
              <a:buSzPts val="5100"/>
              <a:buFont typeface="Calibri"/>
              <a:buNone/>
              <a:defRPr sz="5100">
                <a:latin typeface="Calibri"/>
                <a:ea typeface="Calibri"/>
                <a:cs typeface="Calibri"/>
                <a:sym typeface="Calibri"/>
              </a:defRPr>
            </a:lvl6pPr>
            <a:lvl7pPr lvl="6">
              <a:spcBef>
                <a:spcPts val="0"/>
              </a:spcBef>
              <a:spcAft>
                <a:spcPts val="0"/>
              </a:spcAft>
              <a:buSzPts val="5100"/>
              <a:buFont typeface="Calibri"/>
              <a:buNone/>
              <a:defRPr sz="5100">
                <a:latin typeface="Calibri"/>
                <a:ea typeface="Calibri"/>
                <a:cs typeface="Calibri"/>
                <a:sym typeface="Calibri"/>
              </a:defRPr>
            </a:lvl7pPr>
            <a:lvl8pPr lvl="7">
              <a:spcBef>
                <a:spcPts val="0"/>
              </a:spcBef>
              <a:spcAft>
                <a:spcPts val="0"/>
              </a:spcAft>
              <a:buSzPts val="5100"/>
              <a:buFont typeface="Calibri"/>
              <a:buNone/>
              <a:defRPr sz="5100">
                <a:latin typeface="Calibri"/>
                <a:ea typeface="Calibri"/>
                <a:cs typeface="Calibri"/>
                <a:sym typeface="Calibri"/>
              </a:defRPr>
            </a:lvl8pPr>
            <a:lvl9pPr lvl="8">
              <a:spcBef>
                <a:spcPts val="0"/>
              </a:spcBef>
              <a:spcAft>
                <a:spcPts val="0"/>
              </a:spcAft>
              <a:buSzPts val="5100"/>
              <a:buFont typeface="Calibri"/>
              <a:buNone/>
              <a:defRPr sz="5100">
                <a:latin typeface="Calibri"/>
                <a:ea typeface="Calibri"/>
                <a:cs typeface="Calibri"/>
                <a:sym typeface="Calibri"/>
              </a:defRPr>
            </a:lvl9pPr>
          </a:lstStyle>
          <a:p>
            <a:r>
              <a:rPr lang="en-US" dirty="0"/>
              <a:t>Essential Q: Calibri Reg., 50pt</a:t>
            </a:r>
            <a:endParaRPr dirty="0"/>
          </a:p>
        </p:txBody>
      </p:sp>
      <p:sp>
        <p:nvSpPr>
          <p:cNvPr id="6" name="Google Shape;16;p4">
            <a:extLst>
              <a:ext uri="{FF2B5EF4-FFF2-40B4-BE49-F238E27FC236}">
                <a16:creationId xmlns:a16="http://schemas.microsoft.com/office/drawing/2014/main" id="{562D34DC-7199-C97A-6FDD-E3347F3701D1}"/>
              </a:ext>
            </a:extLst>
          </p:cNvPr>
          <p:cNvSpPr txBox="1">
            <a:spLocks noGrp="1"/>
          </p:cNvSpPr>
          <p:nvPr>
            <p:ph type="subTitle" idx="1" hasCustomPrompt="1"/>
          </p:nvPr>
        </p:nvSpPr>
        <p:spPr>
          <a:xfrm>
            <a:off x="456175" y="2834125"/>
            <a:ext cx="8232300" cy="792600"/>
          </a:xfrm>
          <a:prstGeom prst="rect">
            <a:avLst/>
          </a:prstGeom>
        </p:spPr>
        <p:txBody>
          <a:bodyPr spcFirstLastPara="1" wrap="square" lIns="91425" tIns="91425" rIns="91425" bIns="91425" anchor="t" anchorCtr="0">
            <a:noAutofit/>
          </a:bodyPr>
          <a:lstStyle>
            <a:lvl1pPr marL="571500" marR="0" lvl="0" indent="-457200" algn="l" defTabSz="914400" rtl="0" eaLnBrk="1" fontAlgn="auto" latinLnBrk="0" hangingPunct="1">
              <a:lnSpc>
                <a:spcPct val="100000"/>
              </a:lnSpc>
              <a:spcBef>
                <a:spcPts val="0"/>
              </a:spcBef>
              <a:spcAft>
                <a:spcPts val="0"/>
              </a:spcAft>
              <a:buClr>
                <a:schemeClr val="lt1"/>
              </a:buClr>
              <a:buSzPts val="2600"/>
              <a:buFont typeface="System Font Regular"/>
              <a:buChar char="●"/>
              <a:tabLst/>
              <a:defRPr sz="2600">
                <a:solidFill>
                  <a:schemeClr val="lt1"/>
                </a:solidFill>
                <a:latin typeface="Calibri"/>
                <a:ea typeface="Calibri"/>
                <a:cs typeface="Calibri"/>
                <a:sym typeface="Calibri"/>
              </a:defRPr>
            </a:lvl1pPr>
            <a:lvl2pPr lvl="1">
              <a:lnSpc>
                <a:spcPct val="100000"/>
              </a:lnSpc>
              <a:spcBef>
                <a:spcPts val="0"/>
              </a:spcBef>
              <a:spcAft>
                <a:spcPts val="0"/>
              </a:spcAft>
              <a:buSzPts val="2700"/>
              <a:buFont typeface="Calibri"/>
              <a:buNone/>
              <a:defRPr sz="2700">
                <a:latin typeface="Calibri"/>
                <a:ea typeface="Calibri"/>
                <a:cs typeface="Calibri"/>
                <a:sym typeface="Calibri"/>
              </a:defRPr>
            </a:lvl2pPr>
            <a:lvl3pPr lvl="2">
              <a:lnSpc>
                <a:spcPct val="100000"/>
              </a:lnSpc>
              <a:spcBef>
                <a:spcPts val="0"/>
              </a:spcBef>
              <a:spcAft>
                <a:spcPts val="0"/>
              </a:spcAft>
              <a:buSzPts val="2700"/>
              <a:buFont typeface="Calibri"/>
              <a:buNone/>
              <a:defRPr sz="2700">
                <a:latin typeface="Calibri"/>
                <a:ea typeface="Calibri"/>
                <a:cs typeface="Calibri"/>
                <a:sym typeface="Calibri"/>
              </a:defRPr>
            </a:lvl3pPr>
            <a:lvl4pPr lvl="3">
              <a:lnSpc>
                <a:spcPct val="100000"/>
              </a:lnSpc>
              <a:spcBef>
                <a:spcPts val="0"/>
              </a:spcBef>
              <a:spcAft>
                <a:spcPts val="0"/>
              </a:spcAft>
              <a:buSzPts val="2700"/>
              <a:buFont typeface="Calibri"/>
              <a:buNone/>
              <a:defRPr sz="2700">
                <a:latin typeface="Calibri"/>
                <a:ea typeface="Calibri"/>
                <a:cs typeface="Calibri"/>
                <a:sym typeface="Calibri"/>
              </a:defRPr>
            </a:lvl4pPr>
            <a:lvl5pPr lvl="4">
              <a:lnSpc>
                <a:spcPct val="100000"/>
              </a:lnSpc>
              <a:spcBef>
                <a:spcPts val="0"/>
              </a:spcBef>
              <a:spcAft>
                <a:spcPts val="0"/>
              </a:spcAft>
              <a:buSzPts val="2700"/>
              <a:buFont typeface="Calibri"/>
              <a:buNone/>
              <a:defRPr sz="2700">
                <a:latin typeface="Calibri"/>
                <a:ea typeface="Calibri"/>
                <a:cs typeface="Calibri"/>
                <a:sym typeface="Calibri"/>
              </a:defRPr>
            </a:lvl5pPr>
            <a:lvl6pPr lvl="5">
              <a:lnSpc>
                <a:spcPct val="100000"/>
              </a:lnSpc>
              <a:spcBef>
                <a:spcPts val="0"/>
              </a:spcBef>
              <a:spcAft>
                <a:spcPts val="0"/>
              </a:spcAft>
              <a:buSzPts val="2700"/>
              <a:buFont typeface="Calibri"/>
              <a:buNone/>
              <a:defRPr sz="2700">
                <a:latin typeface="Calibri"/>
                <a:ea typeface="Calibri"/>
                <a:cs typeface="Calibri"/>
                <a:sym typeface="Calibri"/>
              </a:defRPr>
            </a:lvl6pPr>
            <a:lvl7pPr lvl="6">
              <a:lnSpc>
                <a:spcPct val="100000"/>
              </a:lnSpc>
              <a:spcBef>
                <a:spcPts val="0"/>
              </a:spcBef>
              <a:spcAft>
                <a:spcPts val="0"/>
              </a:spcAft>
              <a:buSzPts val="2700"/>
              <a:buFont typeface="Calibri"/>
              <a:buNone/>
              <a:defRPr sz="2700">
                <a:latin typeface="Calibri"/>
                <a:ea typeface="Calibri"/>
                <a:cs typeface="Calibri"/>
                <a:sym typeface="Calibri"/>
              </a:defRPr>
            </a:lvl7pPr>
            <a:lvl8pPr lvl="7">
              <a:lnSpc>
                <a:spcPct val="100000"/>
              </a:lnSpc>
              <a:spcBef>
                <a:spcPts val="0"/>
              </a:spcBef>
              <a:spcAft>
                <a:spcPts val="0"/>
              </a:spcAft>
              <a:buSzPts val="2700"/>
              <a:buFont typeface="Calibri"/>
              <a:buNone/>
              <a:defRPr sz="2700">
                <a:latin typeface="Calibri"/>
                <a:ea typeface="Calibri"/>
                <a:cs typeface="Calibri"/>
                <a:sym typeface="Calibri"/>
              </a:defRPr>
            </a:lvl8pPr>
            <a:lvl9pPr lvl="8">
              <a:lnSpc>
                <a:spcPct val="100000"/>
              </a:lnSpc>
              <a:spcBef>
                <a:spcPts val="0"/>
              </a:spcBef>
              <a:spcAft>
                <a:spcPts val="0"/>
              </a:spcAft>
              <a:buSzPts val="2700"/>
              <a:buFont typeface="Calibri"/>
              <a:buNone/>
              <a:defRPr sz="2700">
                <a:latin typeface="Calibri"/>
                <a:ea typeface="Calibri"/>
                <a:cs typeface="Calibri"/>
                <a:sym typeface="Calibri"/>
              </a:defRPr>
            </a:lvl9pPr>
          </a:lstStyle>
          <a:p>
            <a:pPr marL="457200" marR="0" lvl="0" indent="-342900" algn="l" defTabSz="914400" rtl="0" eaLnBrk="1" fontAlgn="auto" latinLnBrk="0" hangingPunct="1">
              <a:lnSpc>
                <a:spcPct val="100000"/>
              </a:lnSpc>
              <a:spcBef>
                <a:spcPts val="0"/>
              </a:spcBef>
              <a:spcAft>
                <a:spcPts val="0"/>
              </a:spcAft>
              <a:buClr>
                <a:schemeClr val="lt1"/>
              </a:buClr>
              <a:buSzPts val="2600"/>
              <a:tabLst/>
              <a:defRPr/>
            </a:pPr>
            <a:r>
              <a:rPr lang="en-US" dirty="0"/>
              <a:t>Subtitle: Calibri Reg., 26pt</a:t>
            </a:r>
          </a:p>
          <a:p>
            <a:pPr marL="457200" marR="0" lvl="0" indent="-342900" algn="l" defTabSz="914400" rtl="0" eaLnBrk="1" fontAlgn="auto" latinLnBrk="0" hangingPunct="1">
              <a:lnSpc>
                <a:spcPct val="100000"/>
              </a:lnSpc>
              <a:spcBef>
                <a:spcPts val="0"/>
              </a:spcBef>
              <a:spcAft>
                <a:spcPts val="0"/>
              </a:spcAft>
              <a:buClr>
                <a:schemeClr val="lt1"/>
              </a:buClr>
              <a:buSzPts val="2600"/>
              <a:tabLst/>
              <a:defRPr/>
            </a:pPr>
            <a:r>
              <a:rPr lang="en-US" dirty="0"/>
              <a:t>Use bullet points if there are multiple questions</a:t>
            </a:r>
          </a:p>
        </p:txBody>
      </p:sp>
    </p:spTree>
    <p:extLst>
      <p:ext uri="{BB962C8B-B14F-4D97-AF65-F5344CB8AC3E}">
        <p14:creationId xmlns:p14="http://schemas.microsoft.com/office/powerpoint/2010/main" val="1059239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Layout" userDrawn="1">
  <p:cSld name="Content - 1 Column">
    <p:bg>
      <p:bgPr>
        <a:solidFill>
          <a:schemeClr val="lt1"/>
        </a:solidFill>
        <a:effectLst/>
      </p:bgPr>
    </p:bg>
    <p:spTree>
      <p:nvGrpSpPr>
        <p:cNvPr id="1" name="Shape 18"/>
        <p:cNvGrpSpPr/>
        <p:nvPr/>
      </p:nvGrpSpPr>
      <p:grpSpPr>
        <a:xfrm>
          <a:off x="0" y="0"/>
          <a:ext cx="0" cy="0"/>
          <a:chOff x="0" y="0"/>
          <a:chExt cx="0" cy="0"/>
        </a:xfrm>
      </p:grpSpPr>
      <p:pic>
        <p:nvPicPr>
          <p:cNvPr id="19" name="Google Shape;19;p5" title="k20center-logo-variations_K20 - Bug Color.png"/>
          <p:cNvPicPr preferRelativeResize="0"/>
          <p:nvPr/>
        </p:nvPicPr>
        <p:blipFill>
          <a:blip r:embed="rId2">
            <a:alphaModFix/>
          </a:blip>
          <a:stretch>
            <a:fillRect/>
          </a:stretch>
        </p:blipFill>
        <p:spPr>
          <a:xfrm>
            <a:off x="8428800" y="4450850"/>
            <a:ext cx="510701" cy="510702"/>
          </a:xfrm>
          <a:prstGeom prst="rect">
            <a:avLst/>
          </a:prstGeom>
          <a:noFill/>
          <a:ln>
            <a:noFill/>
          </a:ln>
        </p:spPr>
      </p:pic>
      <p:sp>
        <p:nvSpPr>
          <p:cNvPr id="20" name="Google Shape;20;p5"/>
          <p:cNvSpPr txBox="1">
            <a:spLocks noGrp="1"/>
          </p:cNvSpPr>
          <p:nvPr>
            <p:ph type="title" hasCustomPrompt="1"/>
          </p:nvPr>
        </p:nvSpPr>
        <p:spPr>
          <a:xfrm>
            <a:off x="456175" y="445024"/>
            <a:ext cx="8225400" cy="818087"/>
          </a:xfrm>
          <a:prstGeom prst="rect">
            <a:avLst/>
          </a:prstGeom>
        </p:spPr>
        <p:txBody>
          <a:bodyPr spcFirstLastPara="1" wrap="square" lIns="91425" tIns="91425" rIns="91425" bIns="91425" anchor="t" anchorCtr="0">
            <a:noAutofit/>
          </a:bodyPr>
          <a:lstStyle>
            <a:lvl1pPr lvl="0">
              <a:lnSpc>
                <a:spcPct val="150000"/>
              </a:lnSpc>
              <a:spcBef>
                <a:spcPts val="0"/>
              </a:spcBef>
              <a:spcAft>
                <a:spcPts val="0"/>
              </a:spcAft>
              <a:buClr>
                <a:srgbClr val="91192A"/>
              </a:buClr>
              <a:buSzPts val="3600"/>
              <a:buFont typeface="Calibri"/>
              <a:buNone/>
              <a:defRPr sz="3600">
                <a:solidFill>
                  <a:schemeClr val="accent3"/>
                </a:solidFill>
                <a:latin typeface="Calibri"/>
                <a:ea typeface="Calibri"/>
                <a:cs typeface="Calibri"/>
                <a:sym typeface="Calibri"/>
              </a:defRPr>
            </a:lvl1pPr>
            <a:lvl2pPr lvl="1">
              <a:spcBef>
                <a:spcPts val="0"/>
              </a:spcBef>
              <a:spcAft>
                <a:spcPts val="0"/>
              </a:spcAft>
              <a:buSzPts val="2800"/>
              <a:buFont typeface="Calibri"/>
              <a:buNone/>
              <a:defRPr>
                <a:latin typeface="Calibri"/>
                <a:ea typeface="Calibri"/>
                <a:cs typeface="Calibri"/>
                <a:sym typeface="Calibri"/>
              </a:defRPr>
            </a:lvl2pPr>
            <a:lvl3pPr lvl="2">
              <a:spcBef>
                <a:spcPts val="0"/>
              </a:spcBef>
              <a:spcAft>
                <a:spcPts val="0"/>
              </a:spcAft>
              <a:buSzPts val="2800"/>
              <a:buFont typeface="Calibri"/>
              <a:buNone/>
              <a:defRPr>
                <a:latin typeface="Calibri"/>
                <a:ea typeface="Calibri"/>
                <a:cs typeface="Calibri"/>
                <a:sym typeface="Calibri"/>
              </a:defRPr>
            </a:lvl3pPr>
            <a:lvl4pPr lvl="3">
              <a:spcBef>
                <a:spcPts val="0"/>
              </a:spcBef>
              <a:spcAft>
                <a:spcPts val="0"/>
              </a:spcAft>
              <a:buSzPts val="2800"/>
              <a:buFont typeface="Calibri"/>
              <a:buNone/>
              <a:defRPr>
                <a:latin typeface="Calibri"/>
                <a:ea typeface="Calibri"/>
                <a:cs typeface="Calibri"/>
                <a:sym typeface="Calibri"/>
              </a:defRPr>
            </a:lvl4pPr>
            <a:lvl5pPr lvl="4">
              <a:spcBef>
                <a:spcPts val="0"/>
              </a:spcBef>
              <a:spcAft>
                <a:spcPts val="0"/>
              </a:spcAft>
              <a:buSzPts val="2800"/>
              <a:buFont typeface="Calibri"/>
              <a:buNone/>
              <a:defRPr>
                <a:latin typeface="Calibri"/>
                <a:ea typeface="Calibri"/>
                <a:cs typeface="Calibri"/>
                <a:sym typeface="Calibri"/>
              </a:defRPr>
            </a:lvl5pPr>
            <a:lvl6pPr lvl="5">
              <a:spcBef>
                <a:spcPts val="0"/>
              </a:spcBef>
              <a:spcAft>
                <a:spcPts val="0"/>
              </a:spcAft>
              <a:buSzPts val="2800"/>
              <a:buFont typeface="Calibri"/>
              <a:buNone/>
              <a:defRPr>
                <a:latin typeface="Calibri"/>
                <a:ea typeface="Calibri"/>
                <a:cs typeface="Calibri"/>
                <a:sym typeface="Calibri"/>
              </a:defRPr>
            </a:lvl6pPr>
            <a:lvl7pPr lvl="6">
              <a:spcBef>
                <a:spcPts val="0"/>
              </a:spcBef>
              <a:spcAft>
                <a:spcPts val="0"/>
              </a:spcAft>
              <a:buSzPts val="2800"/>
              <a:buFont typeface="Calibri"/>
              <a:buNone/>
              <a:defRPr>
                <a:latin typeface="Calibri"/>
                <a:ea typeface="Calibri"/>
                <a:cs typeface="Calibri"/>
                <a:sym typeface="Calibri"/>
              </a:defRPr>
            </a:lvl7pPr>
            <a:lvl8pPr lvl="7">
              <a:spcBef>
                <a:spcPts val="0"/>
              </a:spcBef>
              <a:spcAft>
                <a:spcPts val="0"/>
              </a:spcAft>
              <a:buSzPts val="2800"/>
              <a:buFont typeface="Calibri"/>
              <a:buNone/>
              <a:defRPr>
                <a:latin typeface="Calibri"/>
                <a:ea typeface="Calibri"/>
                <a:cs typeface="Calibri"/>
                <a:sym typeface="Calibri"/>
              </a:defRPr>
            </a:lvl8pPr>
            <a:lvl9pPr lvl="8">
              <a:spcBef>
                <a:spcPts val="0"/>
              </a:spcBef>
              <a:spcAft>
                <a:spcPts val="0"/>
              </a:spcAft>
              <a:buSzPts val="2800"/>
              <a:buFont typeface="Calibri"/>
              <a:buNone/>
              <a:defRPr>
                <a:latin typeface="Calibri"/>
                <a:ea typeface="Calibri"/>
                <a:cs typeface="Calibri"/>
                <a:sym typeface="Calibri"/>
              </a:defRPr>
            </a:lvl9pPr>
          </a:lstStyle>
          <a:p>
            <a:r>
              <a:rPr lang="en-US" dirty="0"/>
              <a:t>Title: Calibri Reg., 36pt</a:t>
            </a:r>
            <a:endParaRPr dirty="0"/>
          </a:p>
        </p:txBody>
      </p:sp>
      <p:sp>
        <p:nvSpPr>
          <p:cNvPr id="21" name="Google Shape;21;p5"/>
          <p:cNvSpPr txBox="1">
            <a:spLocks noGrp="1"/>
          </p:cNvSpPr>
          <p:nvPr>
            <p:ph type="body" idx="1" hasCustomPrompt="1"/>
          </p:nvPr>
        </p:nvSpPr>
        <p:spPr>
          <a:xfrm>
            <a:off x="456300" y="1263111"/>
            <a:ext cx="8225400" cy="1968286"/>
          </a:xfrm>
          <a:prstGeom prst="rect">
            <a:avLst/>
          </a:prstGeom>
          <a:noFill/>
        </p:spPr>
        <p:txBody>
          <a:bodyPr spcFirstLastPara="1" wrap="square" lIns="91425" tIns="91425" rIns="91425" bIns="91425" anchor="t" anchorCtr="0">
            <a:noAutofit/>
          </a:bodyPr>
          <a:lstStyle>
            <a:lvl1pPr marL="457200" lvl="0" indent="-393700">
              <a:lnSpc>
                <a:spcPct val="150000"/>
              </a:lnSpc>
              <a:spcBef>
                <a:spcPts val="0"/>
              </a:spcBef>
              <a:spcAft>
                <a:spcPts val="0"/>
              </a:spcAft>
              <a:buClr>
                <a:schemeClr val="accent3"/>
              </a:buClr>
              <a:buSzPts val="2600"/>
              <a:buFont typeface="System Font Regular"/>
              <a:buChar char="●"/>
              <a:defRPr sz="2600" b="0" cap="none" spc="0">
                <a:ln>
                  <a:noFill/>
                </a:ln>
                <a:solidFill>
                  <a:schemeClr val="tx1"/>
                </a:solidFill>
                <a:effectLst/>
                <a:latin typeface="Calibri"/>
                <a:ea typeface="Calibri"/>
                <a:cs typeface="Calibri"/>
                <a:sym typeface="Calibri"/>
              </a:defRPr>
            </a:lvl1pPr>
            <a:lvl2pPr marL="914400" lvl="1" indent="-393700">
              <a:lnSpc>
                <a:spcPct val="150000"/>
              </a:lnSpc>
              <a:spcBef>
                <a:spcPts val="0"/>
              </a:spcBef>
              <a:spcAft>
                <a:spcPts val="0"/>
              </a:spcAft>
              <a:buClr>
                <a:schemeClr val="accent2"/>
              </a:buClr>
              <a:buSzPts val="2600"/>
              <a:buFont typeface="Courier New" panose="02070309020205020404" pitchFamily="49" charset="0"/>
              <a:buChar char="o"/>
              <a:defRPr sz="2600">
                <a:solidFill>
                  <a:schemeClr val="dk1"/>
                </a:solidFill>
                <a:latin typeface="Calibri"/>
                <a:ea typeface="Calibri"/>
                <a:cs typeface="Calibri"/>
                <a:sym typeface="Calibri"/>
              </a:defRPr>
            </a:lvl2pPr>
            <a:lvl3pPr marL="1435100" lvl="2" indent="-457200">
              <a:lnSpc>
                <a:spcPct val="150000"/>
              </a:lnSpc>
              <a:spcBef>
                <a:spcPts val="0"/>
              </a:spcBef>
              <a:spcAft>
                <a:spcPts val="0"/>
              </a:spcAft>
              <a:buClr>
                <a:schemeClr val="accent4"/>
              </a:buClr>
              <a:buSzPts val="2600"/>
              <a:buFont typeface="Wingdings" pitchFamily="2" charset="2"/>
              <a:buChar char="§"/>
              <a:defRPr sz="2600">
                <a:solidFill>
                  <a:schemeClr val="dk1"/>
                </a:solidFill>
                <a:latin typeface="Calibri"/>
                <a:ea typeface="Calibri"/>
                <a:cs typeface="Calibri"/>
                <a:sym typeface="Calibri"/>
              </a:defRPr>
            </a:lvl3pPr>
            <a:lvl4pPr marL="1828800" lvl="3" indent="-393700">
              <a:lnSpc>
                <a:spcPct val="150000"/>
              </a:lnSpc>
              <a:spcBef>
                <a:spcPts val="0"/>
              </a:spcBef>
              <a:spcAft>
                <a:spcPts val="0"/>
              </a:spcAft>
              <a:buClr>
                <a:srgbClr val="91192A"/>
              </a:buClr>
              <a:buSzPts val="2600"/>
              <a:buFont typeface="Calibri"/>
              <a:buChar char="●"/>
              <a:defRPr sz="2600">
                <a:solidFill>
                  <a:schemeClr val="dk1"/>
                </a:solidFill>
                <a:latin typeface="Calibri"/>
                <a:ea typeface="Calibri"/>
                <a:cs typeface="Calibri"/>
                <a:sym typeface="Calibri"/>
              </a:defRPr>
            </a:lvl4pPr>
            <a:lvl5pPr marL="2286000" lvl="4" indent="-393700">
              <a:spcBef>
                <a:spcPts val="0"/>
              </a:spcBef>
              <a:spcAft>
                <a:spcPts val="0"/>
              </a:spcAft>
              <a:buClr>
                <a:srgbClr val="275781"/>
              </a:buClr>
              <a:buSzPts val="2600"/>
              <a:buFont typeface="Calibri"/>
              <a:buChar char="○"/>
              <a:defRPr sz="2600">
                <a:solidFill>
                  <a:schemeClr val="dk1"/>
                </a:solidFill>
                <a:latin typeface="Calibri"/>
                <a:ea typeface="Calibri"/>
                <a:cs typeface="Calibri"/>
                <a:sym typeface="Calibri"/>
              </a:defRPr>
            </a:lvl5pPr>
            <a:lvl6pPr marL="2743200" lvl="5" indent="-393700">
              <a:spcBef>
                <a:spcPts val="0"/>
              </a:spcBef>
              <a:spcAft>
                <a:spcPts val="0"/>
              </a:spcAft>
              <a:buClr>
                <a:srgbClr val="E5BB38"/>
              </a:buClr>
              <a:buSzPts val="2600"/>
              <a:buFont typeface="Calibri"/>
              <a:buChar char="■"/>
              <a:defRPr sz="2600">
                <a:solidFill>
                  <a:schemeClr val="dk1"/>
                </a:solidFill>
                <a:latin typeface="Calibri"/>
                <a:ea typeface="Calibri"/>
                <a:cs typeface="Calibri"/>
                <a:sym typeface="Calibri"/>
              </a:defRPr>
            </a:lvl6pPr>
            <a:lvl7pPr marL="3200400" lvl="6" indent="-393700">
              <a:spcBef>
                <a:spcPts val="0"/>
              </a:spcBef>
              <a:spcAft>
                <a:spcPts val="0"/>
              </a:spcAft>
              <a:buClr>
                <a:srgbClr val="91192A"/>
              </a:buClr>
              <a:buSzPts val="2600"/>
              <a:buFont typeface="Calibri"/>
              <a:buChar char="●"/>
              <a:defRPr sz="2600">
                <a:solidFill>
                  <a:schemeClr val="dk1"/>
                </a:solidFill>
                <a:latin typeface="Calibri"/>
                <a:ea typeface="Calibri"/>
                <a:cs typeface="Calibri"/>
                <a:sym typeface="Calibri"/>
              </a:defRPr>
            </a:lvl7pPr>
            <a:lvl8pPr marL="3657600" lvl="7" indent="-393700">
              <a:spcBef>
                <a:spcPts val="0"/>
              </a:spcBef>
              <a:spcAft>
                <a:spcPts val="0"/>
              </a:spcAft>
              <a:buClr>
                <a:srgbClr val="275781"/>
              </a:buClr>
              <a:buSzPts val="2600"/>
              <a:buFont typeface="Calibri"/>
              <a:buChar char="○"/>
              <a:defRPr sz="2600">
                <a:solidFill>
                  <a:schemeClr val="dk1"/>
                </a:solidFill>
                <a:latin typeface="Calibri"/>
                <a:ea typeface="Calibri"/>
                <a:cs typeface="Calibri"/>
                <a:sym typeface="Calibri"/>
              </a:defRPr>
            </a:lvl8pPr>
            <a:lvl9pPr marL="4114800" lvl="8" indent="-393700">
              <a:spcBef>
                <a:spcPts val="0"/>
              </a:spcBef>
              <a:spcAft>
                <a:spcPts val="0"/>
              </a:spcAft>
              <a:buClr>
                <a:srgbClr val="E5BB38"/>
              </a:buClr>
              <a:buSzPts val="2600"/>
              <a:buFont typeface="Calibri"/>
              <a:buChar char="■"/>
              <a:defRPr sz="2600">
                <a:solidFill>
                  <a:schemeClr val="dk1"/>
                </a:solidFill>
                <a:latin typeface="Calibri"/>
                <a:ea typeface="Calibri"/>
                <a:cs typeface="Calibri"/>
                <a:sym typeface="Calibri"/>
              </a:defRPr>
            </a:lvl9pPr>
          </a:lstStyle>
          <a:p>
            <a:r>
              <a:rPr lang="en-US" dirty="0"/>
              <a:t>Content: Calibri Reg., 26pt (minimum 18pt if needed)</a:t>
            </a:r>
          </a:p>
          <a:p>
            <a:pPr lvl="1"/>
            <a:r>
              <a:rPr lang="en-US" dirty="0"/>
              <a:t>Calibri Reg., 26pt (minimum 18pt if needed) </a:t>
            </a:r>
          </a:p>
          <a:p>
            <a:pPr lvl="2"/>
            <a:r>
              <a:rPr lang="en-US" dirty="0"/>
              <a:t>Calibri Reg., 26pt (minimum 18pt if needed)</a:t>
            </a:r>
          </a:p>
          <a:p>
            <a:pPr lvl="2"/>
            <a:endParaRPr lang="en-US" dirty="0"/>
          </a:p>
          <a:p>
            <a:pPr lvl="2"/>
            <a:endParaRPr lang="en-US" dirty="0"/>
          </a:p>
          <a:p>
            <a:pPr lvl="2"/>
            <a:endParaRPr lang="en-US" dirty="0"/>
          </a:p>
          <a:p>
            <a:pPr lvl="3"/>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userDrawn="1">
  <p:cSld name="Title only">
    <p:bg>
      <p:bgPr>
        <a:solidFill>
          <a:schemeClr val="lt1"/>
        </a:solidFill>
        <a:effectLst/>
      </p:bgPr>
    </p:bg>
    <p:spTree>
      <p:nvGrpSpPr>
        <p:cNvPr id="1" name="Shape 27"/>
        <p:cNvGrpSpPr/>
        <p:nvPr/>
      </p:nvGrpSpPr>
      <p:grpSpPr>
        <a:xfrm>
          <a:off x="0" y="0"/>
          <a:ext cx="0" cy="0"/>
          <a:chOff x="0" y="0"/>
          <a:chExt cx="0" cy="0"/>
        </a:xfrm>
      </p:grpSpPr>
      <p:pic>
        <p:nvPicPr>
          <p:cNvPr id="29" name="Google Shape;29;p7" title="k20center-logo-variations_K20 - Bug Color.png"/>
          <p:cNvPicPr preferRelativeResize="0"/>
          <p:nvPr/>
        </p:nvPicPr>
        <p:blipFill>
          <a:blip r:embed="rId2">
            <a:alphaModFix/>
          </a:blip>
          <a:stretch>
            <a:fillRect/>
          </a:stretch>
        </p:blipFill>
        <p:spPr>
          <a:xfrm>
            <a:off x="8428800" y="4450850"/>
            <a:ext cx="510701" cy="510702"/>
          </a:xfrm>
          <a:prstGeom prst="rect">
            <a:avLst/>
          </a:prstGeom>
          <a:noFill/>
          <a:ln>
            <a:noFill/>
          </a:ln>
        </p:spPr>
      </p:pic>
      <p:sp>
        <p:nvSpPr>
          <p:cNvPr id="2" name="Google Shape;20;p5">
            <a:extLst>
              <a:ext uri="{FF2B5EF4-FFF2-40B4-BE49-F238E27FC236}">
                <a16:creationId xmlns:a16="http://schemas.microsoft.com/office/drawing/2014/main" id="{8A625688-D669-7842-F000-726A63CBD9A2}"/>
              </a:ext>
            </a:extLst>
          </p:cNvPr>
          <p:cNvSpPr txBox="1">
            <a:spLocks noGrp="1"/>
          </p:cNvSpPr>
          <p:nvPr>
            <p:ph type="title" hasCustomPrompt="1"/>
          </p:nvPr>
        </p:nvSpPr>
        <p:spPr>
          <a:xfrm>
            <a:off x="456175" y="445024"/>
            <a:ext cx="8225400" cy="818087"/>
          </a:xfrm>
          <a:prstGeom prst="rect">
            <a:avLst/>
          </a:prstGeom>
        </p:spPr>
        <p:txBody>
          <a:bodyPr spcFirstLastPara="1" wrap="square" lIns="91425" tIns="91425" rIns="91425" bIns="91425" anchor="t" anchorCtr="0">
            <a:noAutofit/>
          </a:bodyPr>
          <a:lstStyle>
            <a:lvl1pPr lvl="0">
              <a:lnSpc>
                <a:spcPct val="150000"/>
              </a:lnSpc>
              <a:spcBef>
                <a:spcPts val="0"/>
              </a:spcBef>
              <a:spcAft>
                <a:spcPts val="0"/>
              </a:spcAft>
              <a:buClr>
                <a:srgbClr val="91192A"/>
              </a:buClr>
              <a:buSzPts val="3600"/>
              <a:buFont typeface="Calibri"/>
              <a:buNone/>
              <a:defRPr sz="3600">
                <a:solidFill>
                  <a:schemeClr val="accent3"/>
                </a:solidFill>
                <a:latin typeface="Calibri"/>
                <a:ea typeface="Calibri"/>
                <a:cs typeface="Calibri"/>
                <a:sym typeface="Calibri"/>
              </a:defRPr>
            </a:lvl1pPr>
            <a:lvl2pPr lvl="1">
              <a:spcBef>
                <a:spcPts val="0"/>
              </a:spcBef>
              <a:spcAft>
                <a:spcPts val="0"/>
              </a:spcAft>
              <a:buSzPts val="2800"/>
              <a:buFont typeface="Calibri"/>
              <a:buNone/>
              <a:defRPr>
                <a:latin typeface="Calibri"/>
                <a:ea typeface="Calibri"/>
                <a:cs typeface="Calibri"/>
                <a:sym typeface="Calibri"/>
              </a:defRPr>
            </a:lvl2pPr>
            <a:lvl3pPr lvl="2">
              <a:spcBef>
                <a:spcPts val="0"/>
              </a:spcBef>
              <a:spcAft>
                <a:spcPts val="0"/>
              </a:spcAft>
              <a:buSzPts val="2800"/>
              <a:buFont typeface="Calibri"/>
              <a:buNone/>
              <a:defRPr>
                <a:latin typeface="Calibri"/>
                <a:ea typeface="Calibri"/>
                <a:cs typeface="Calibri"/>
                <a:sym typeface="Calibri"/>
              </a:defRPr>
            </a:lvl3pPr>
            <a:lvl4pPr lvl="3">
              <a:spcBef>
                <a:spcPts val="0"/>
              </a:spcBef>
              <a:spcAft>
                <a:spcPts val="0"/>
              </a:spcAft>
              <a:buSzPts val="2800"/>
              <a:buFont typeface="Calibri"/>
              <a:buNone/>
              <a:defRPr>
                <a:latin typeface="Calibri"/>
                <a:ea typeface="Calibri"/>
                <a:cs typeface="Calibri"/>
                <a:sym typeface="Calibri"/>
              </a:defRPr>
            </a:lvl4pPr>
            <a:lvl5pPr lvl="4">
              <a:spcBef>
                <a:spcPts val="0"/>
              </a:spcBef>
              <a:spcAft>
                <a:spcPts val="0"/>
              </a:spcAft>
              <a:buSzPts val="2800"/>
              <a:buFont typeface="Calibri"/>
              <a:buNone/>
              <a:defRPr>
                <a:latin typeface="Calibri"/>
                <a:ea typeface="Calibri"/>
                <a:cs typeface="Calibri"/>
                <a:sym typeface="Calibri"/>
              </a:defRPr>
            </a:lvl5pPr>
            <a:lvl6pPr lvl="5">
              <a:spcBef>
                <a:spcPts val="0"/>
              </a:spcBef>
              <a:spcAft>
                <a:spcPts val="0"/>
              </a:spcAft>
              <a:buSzPts val="2800"/>
              <a:buFont typeface="Calibri"/>
              <a:buNone/>
              <a:defRPr>
                <a:latin typeface="Calibri"/>
                <a:ea typeface="Calibri"/>
                <a:cs typeface="Calibri"/>
                <a:sym typeface="Calibri"/>
              </a:defRPr>
            </a:lvl6pPr>
            <a:lvl7pPr lvl="6">
              <a:spcBef>
                <a:spcPts val="0"/>
              </a:spcBef>
              <a:spcAft>
                <a:spcPts val="0"/>
              </a:spcAft>
              <a:buSzPts val="2800"/>
              <a:buFont typeface="Calibri"/>
              <a:buNone/>
              <a:defRPr>
                <a:latin typeface="Calibri"/>
                <a:ea typeface="Calibri"/>
                <a:cs typeface="Calibri"/>
                <a:sym typeface="Calibri"/>
              </a:defRPr>
            </a:lvl7pPr>
            <a:lvl8pPr lvl="7">
              <a:spcBef>
                <a:spcPts val="0"/>
              </a:spcBef>
              <a:spcAft>
                <a:spcPts val="0"/>
              </a:spcAft>
              <a:buSzPts val="2800"/>
              <a:buFont typeface="Calibri"/>
              <a:buNone/>
              <a:defRPr>
                <a:latin typeface="Calibri"/>
                <a:ea typeface="Calibri"/>
                <a:cs typeface="Calibri"/>
                <a:sym typeface="Calibri"/>
              </a:defRPr>
            </a:lvl8pPr>
            <a:lvl9pPr lvl="8">
              <a:spcBef>
                <a:spcPts val="0"/>
              </a:spcBef>
              <a:spcAft>
                <a:spcPts val="0"/>
              </a:spcAft>
              <a:buSzPts val="2800"/>
              <a:buFont typeface="Calibri"/>
              <a:buNone/>
              <a:defRPr>
                <a:latin typeface="Calibri"/>
                <a:ea typeface="Calibri"/>
                <a:cs typeface="Calibri"/>
                <a:sym typeface="Calibri"/>
              </a:defRPr>
            </a:lvl9pPr>
          </a:lstStyle>
          <a:p>
            <a:r>
              <a:rPr lang="en-US" dirty="0"/>
              <a:t>Title: Calibri Reg., 36pt</a:t>
            </a: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ideo Option 1">
  <p:cSld name="Video">
    <p:bg>
      <p:bgPr>
        <a:solidFill>
          <a:schemeClr val="lt1"/>
        </a:solidFill>
        <a:effectLst/>
      </p:bgPr>
    </p:bg>
    <p:spTree>
      <p:nvGrpSpPr>
        <p:cNvPr id="1" name="Shape 30"/>
        <p:cNvGrpSpPr/>
        <p:nvPr/>
      </p:nvGrpSpPr>
      <p:grpSpPr>
        <a:xfrm>
          <a:off x="0" y="0"/>
          <a:ext cx="0" cy="0"/>
          <a:chOff x="0" y="0"/>
          <a:chExt cx="0" cy="0"/>
        </a:xfrm>
      </p:grpSpPr>
      <p:pic>
        <p:nvPicPr>
          <p:cNvPr id="31" name="Google Shape;31;p8" title="k20center-logo-variations_K20 - Bug Color.png"/>
          <p:cNvPicPr preferRelativeResize="0"/>
          <p:nvPr/>
        </p:nvPicPr>
        <p:blipFill>
          <a:blip r:embed="rId2">
            <a:alphaModFix/>
          </a:blip>
          <a:stretch>
            <a:fillRect/>
          </a:stretch>
        </p:blipFill>
        <p:spPr>
          <a:xfrm>
            <a:off x="8428800" y="4450850"/>
            <a:ext cx="510701" cy="510702"/>
          </a:xfrm>
          <a:prstGeom prst="rect">
            <a:avLst/>
          </a:prstGeom>
          <a:noFill/>
          <a:ln>
            <a:noFill/>
          </a:ln>
        </p:spPr>
      </p:pic>
      <p:sp>
        <p:nvSpPr>
          <p:cNvPr id="32" name="Google Shape;32;p8"/>
          <p:cNvSpPr txBox="1">
            <a:spLocks noGrp="1"/>
          </p:cNvSpPr>
          <p:nvPr>
            <p:ph type="title"/>
          </p:nvPr>
        </p:nvSpPr>
        <p:spPr>
          <a:xfrm>
            <a:off x="754050" y="4329575"/>
            <a:ext cx="7635900" cy="572700"/>
          </a:xfrm>
          <a:prstGeom prst="rect">
            <a:avLst/>
          </a:prstGeom>
          <a:noFill/>
          <a:ln>
            <a:noFill/>
          </a:ln>
        </p:spPr>
        <p:txBody>
          <a:bodyPr spcFirstLastPara="1" wrap="square" lIns="91425" tIns="91425" rIns="91425" bIns="91425" anchor="t" anchorCtr="0">
            <a:normAutofit/>
          </a:bodyPr>
          <a:lstStyle>
            <a:lvl1pPr lvl="0" algn="ctr">
              <a:lnSpc>
                <a:spcPct val="150000"/>
              </a:lnSpc>
              <a:spcBef>
                <a:spcPts val="0"/>
              </a:spcBef>
              <a:spcAft>
                <a:spcPts val="0"/>
              </a:spcAft>
              <a:buClr>
                <a:srgbClr val="275781"/>
              </a:buClr>
              <a:buSzPts val="1800"/>
              <a:buFont typeface="Calibri"/>
              <a:buNone/>
              <a:defRPr sz="1800">
                <a:solidFill>
                  <a:srgbClr val="275781"/>
                </a:solidFill>
                <a:latin typeface="Calibri"/>
                <a:ea typeface="Calibri"/>
                <a:cs typeface="Calibri"/>
                <a:sym typeface="Calibri"/>
              </a:defRPr>
            </a:lvl1pPr>
            <a:lvl2pPr lvl="1">
              <a:spcBef>
                <a:spcPts val="0"/>
              </a:spcBef>
              <a:spcAft>
                <a:spcPts val="0"/>
              </a:spcAft>
              <a:buSzPts val="2800"/>
              <a:buFont typeface="Calibri"/>
              <a:buNone/>
              <a:defRPr>
                <a:latin typeface="Calibri"/>
                <a:ea typeface="Calibri"/>
                <a:cs typeface="Calibri"/>
                <a:sym typeface="Calibri"/>
              </a:defRPr>
            </a:lvl2pPr>
            <a:lvl3pPr lvl="2">
              <a:spcBef>
                <a:spcPts val="0"/>
              </a:spcBef>
              <a:spcAft>
                <a:spcPts val="0"/>
              </a:spcAft>
              <a:buSzPts val="2800"/>
              <a:buFont typeface="Calibri"/>
              <a:buNone/>
              <a:defRPr>
                <a:latin typeface="Calibri"/>
                <a:ea typeface="Calibri"/>
                <a:cs typeface="Calibri"/>
                <a:sym typeface="Calibri"/>
              </a:defRPr>
            </a:lvl3pPr>
            <a:lvl4pPr lvl="3">
              <a:spcBef>
                <a:spcPts val="0"/>
              </a:spcBef>
              <a:spcAft>
                <a:spcPts val="0"/>
              </a:spcAft>
              <a:buSzPts val="2800"/>
              <a:buFont typeface="Calibri"/>
              <a:buNone/>
              <a:defRPr>
                <a:latin typeface="Calibri"/>
                <a:ea typeface="Calibri"/>
                <a:cs typeface="Calibri"/>
                <a:sym typeface="Calibri"/>
              </a:defRPr>
            </a:lvl4pPr>
            <a:lvl5pPr lvl="4">
              <a:spcBef>
                <a:spcPts val="0"/>
              </a:spcBef>
              <a:spcAft>
                <a:spcPts val="0"/>
              </a:spcAft>
              <a:buSzPts val="2800"/>
              <a:buFont typeface="Calibri"/>
              <a:buNone/>
              <a:defRPr>
                <a:latin typeface="Calibri"/>
                <a:ea typeface="Calibri"/>
                <a:cs typeface="Calibri"/>
                <a:sym typeface="Calibri"/>
              </a:defRPr>
            </a:lvl5pPr>
            <a:lvl6pPr lvl="5">
              <a:spcBef>
                <a:spcPts val="0"/>
              </a:spcBef>
              <a:spcAft>
                <a:spcPts val="0"/>
              </a:spcAft>
              <a:buSzPts val="2800"/>
              <a:buFont typeface="Calibri"/>
              <a:buNone/>
              <a:defRPr>
                <a:latin typeface="Calibri"/>
                <a:ea typeface="Calibri"/>
                <a:cs typeface="Calibri"/>
                <a:sym typeface="Calibri"/>
              </a:defRPr>
            </a:lvl6pPr>
            <a:lvl7pPr lvl="6">
              <a:spcBef>
                <a:spcPts val="0"/>
              </a:spcBef>
              <a:spcAft>
                <a:spcPts val="0"/>
              </a:spcAft>
              <a:buSzPts val="2800"/>
              <a:buFont typeface="Calibri"/>
              <a:buNone/>
              <a:defRPr>
                <a:latin typeface="Calibri"/>
                <a:ea typeface="Calibri"/>
                <a:cs typeface="Calibri"/>
                <a:sym typeface="Calibri"/>
              </a:defRPr>
            </a:lvl7pPr>
            <a:lvl8pPr lvl="7">
              <a:spcBef>
                <a:spcPts val="0"/>
              </a:spcBef>
              <a:spcAft>
                <a:spcPts val="0"/>
              </a:spcAft>
              <a:buSzPts val="2800"/>
              <a:buFont typeface="Calibri"/>
              <a:buNone/>
              <a:defRPr>
                <a:latin typeface="Calibri"/>
                <a:ea typeface="Calibri"/>
                <a:cs typeface="Calibri"/>
                <a:sym typeface="Calibri"/>
              </a:defRPr>
            </a:lvl8pPr>
            <a:lvl9pPr lvl="8">
              <a:spcBef>
                <a:spcPts val="0"/>
              </a:spcBef>
              <a:spcAft>
                <a:spcPts val="0"/>
              </a:spcAft>
              <a:buSzPts val="2800"/>
              <a:buFont typeface="Calibri"/>
              <a:buNone/>
              <a:defRPr>
                <a:latin typeface="Calibri"/>
                <a:ea typeface="Calibri"/>
                <a:cs typeface="Calibri"/>
                <a:sym typeface="Calibri"/>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blipFill>
          <a:blip r:embed="rId9">
            <a:alphaModFix/>
          </a:blip>
          <a:stretch>
            <a:fillRect/>
          </a:stretch>
        </a:blip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7" r:id="rId4"/>
    <p:sldLayoutId id="2147483651" r:id="rId5"/>
    <p:sldLayoutId id="2147483653" r:id="rId6"/>
    <p:sldLayoutId id="2147483654"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0"/>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6ED2C-7549-935D-0AFC-1927763D7426}"/>
              </a:ext>
            </a:extLst>
          </p:cNvPr>
          <p:cNvSpPr>
            <a:spLocks noGrp="1"/>
          </p:cNvSpPr>
          <p:nvPr>
            <p:ph type="title"/>
          </p:nvPr>
        </p:nvSpPr>
        <p:spPr/>
        <p:txBody>
          <a:bodyPr/>
          <a:lstStyle/>
          <a:p>
            <a:r>
              <a:rPr lang="en-US" dirty="0"/>
              <a:t>Paragraphs</a:t>
            </a:r>
          </a:p>
        </p:txBody>
      </p:sp>
      <p:sp>
        <p:nvSpPr>
          <p:cNvPr id="3" name="Text Placeholder 2">
            <a:extLst>
              <a:ext uri="{FF2B5EF4-FFF2-40B4-BE49-F238E27FC236}">
                <a16:creationId xmlns:a16="http://schemas.microsoft.com/office/drawing/2014/main" id="{2078EB51-636A-E6A4-F5B4-371C202DD193}"/>
              </a:ext>
            </a:extLst>
          </p:cNvPr>
          <p:cNvSpPr>
            <a:spLocks noGrp="1"/>
          </p:cNvSpPr>
          <p:nvPr>
            <p:ph type="body" idx="1"/>
          </p:nvPr>
        </p:nvSpPr>
        <p:spPr/>
        <p:txBody>
          <a:bodyPr/>
          <a:lstStyle/>
          <a:p>
            <a:pPr marL="63500" indent="0">
              <a:buNone/>
            </a:pPr>
            <a:r>
              <a:rPr lang="en-US" dirty="0">
                <a:solidFill>
                  <a:srgbClr val="000000"/>
                </a:solidFill>
              </a:rPr>
              <a:t>Number each paragraph of the article.</a:t>
            </a:r>
            <a:r>
              <a:rPr lang="en-US" dirty="0">
                <a:solidFill>
                  <a:srgbClr val="000000"/>
                </a:solidFill>
                <a:latin typeface="Roboto"/>
                <a:ea typeface="Roboto"/>
                <a:cs typeface="Roboto"/>
                <a:sym typeface="Roboto"/>
              </a:rPr>
              <a:t> </a:t>
            </a:r>
          </a:p>
          <a:p>
            <a:pPr marL="63500" indent="0">
              <a:buNone/>
            </a:pPr>
            <a:endParaRPr lang="en-US" dirty="0"/>
          </a:p>
        </p:txBody>
      </p:sp>
    </p:spTree>
    <p:extLst>
      <p:ext uri="{BB962C8B-B14F-4D97-AF65-F5344CB8AC3E}">
        <p14:creationId xmlns:p14="http://schemas.microsoft.com/office/powerpoint/2010/main" val="2036975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DE674-34BE-E674-8802-FE3D26CCE33B}"/>
              </a:ext>
            </a:extLst>
          </p:cNvPr>
          <p:cNvSpPr>
            <a:spLocks noGrp="1"/>
          </p:cNvSpPr>
          <p:nvPr>
            <p:ph type="title"/>
          </p:nvPr>
        </p:nvSpPr>
        <p:spPr/>
        <p:txBody>
          <a:bodyPr/>
          <a:lstStyle/>
          <a:p>
            <a:r>
              <a:rPr lang="en-US" dirty="0"/>
              <a:t>Reading Prompt</a:t>
            </a:r>
          </a:p>
        </p:txBody>
      </p:sp>
      <p:sp>
        <p:nvSpPr>
          <p:cNvPr id="3" name="Text Placeholder 2">
            <a:extLst>
              <a:ext uri="{FF2B5EF4-FFF2-40B4-BE49-F238E27FC236}">
                <a16:creationId xmlns:a16="http://schemas.microsoft.com/office/drawing/2014/main" id="{A01614E5-4A4D-5BD6-3B5D-9FF6F5D8BDE2}"/>
              </a:ext>
            </a:extLst>
          </p:cNvPr>
          <p:cNvSpPr>
            <a:spLocks noGrp="1"/>
          </p:cNvSpPr>
          <p:nvPr>
            <p:ph type="body" idx="1"/>
          </p:nvPr>
        </p:nvSpPr>
        <p:spPr/>
        <p:txBody>
          <a:bodyPr/>
          <a:lstStyle/>
          <a:p>
            <a:pPr marL="0" lvl="0" indent="0">
              <a:lnSpc>
                <a:spcPct val="100000"/>
              </a:lnSpc>
              <a:buClr>
                <a:srgbClr val="000000"/>
              </a:buClr>
              <a:buSzPts val="2400"/>
              <a:buNone/>
            </a:pPr>
            <a:r>
              <a:rPr lang="en-US" dirty="0">
                <a:solidFill>
                  <a:srgbClr val="000000"/>
                </a:solidFill>
              </a:rPr>
              <a:t>As you read, notice the author’s </a:t>
            </a:r>
            <a:r>
              <a:rPr lang="en-US" b="1" dirty="0">
                <a:solidFill>
                  <a:srgbClr val="000000"/>
                </a:solidFill>
              </a:rPr>
              <a:t>word choice</a:t>
            </a:r>
            <a:r>
              <a:rPr lang="en-US" dirty="0">
                <a:solidFill>
                  <a:srgbClr val="000000"/>
                </a:solidFill>
              </a:rPr>
              <a:t> and use of </a:t>
            </a:r>
            <a:r>
              <a:rPr lang="en-US" b="1" dirty="0">
                <a:solidFill>
                  <a:srgbClr val="000000"/>
                </a:solidFill>
              </a:rPr>
              <a:t>hyperbole</a:t>
            </a:r>
            <a:r>
              <a:rPr lang="en-US" dirty="0">
                <a:solidFill>
                  <a:srgbClr val="000000"/>
                </a:solidFill>
              </a:rPr>
              <a:t>.</a:t>
            </a:r>
          </a:p>
          <a:p>
            <a:pPr marL="0" lvl="0" indent="0">
              <a:lnSpc>
                <a:spcPct val="100000"/>
              </a:lnSpc>
              <a:buClr>
                <a:srgbClr val="000000"/>
              </a:buClr>
              <a:buSzPts val="2400"/>
              <a:buNone/>
            </a:pPr>
            <a:endParaRPr lang="en-US" dirty="0">
              <a:solidFill>
                <a:srgbClr val="000000"/>
              </a:solidFill>
            </a:endParaRPr>
          </a:p>
          <a:p>
            <a:pPr marL="0" lvl="0" indent="0">
              <a:lnSpc>
                <a:spcPct val="100000"/>
              </a:lnSpc>
              <a:buClr>
                <a:srgbClr val="000000"/>
              </a:buClr>
              <a:buSzPts val="2400"/>
              <a:buNone/>
            </a:pPr>
            <a:r>
              <a:rPr lang="en-US" dirty="0">
                <a:solidFill>
                  <a:srgbClr val="000000"/>
                </a:solidFill>
              </a:rPr>
              <a:t>Write this question at the top of the page:</a:t>
            </a:r>
          </a:p>
          <a:p>
            <a:pPr marL="0" lvl="0" indent="0">
              <a:lnSpc>
                <a:spcPct val="100000"/>
              </a:lnSpc>
              <a:buClr>
                <a:srgbClr val="000000"/>
              </a:buClr>
              <a:buSzPts val="2400"/>
              <a:buNone/>
            </a:pPr>
            <a:endParaRPr lang="en-US" dirty="0">
              <a:solidFill>
                <a:srgbClr val="000000"/>
              </a:solidFill>
            </a:endParaRPr>
          </a:p>
          <a:p>
            <a:pPr marL="0" lvl="0" indent="0">
              <a:lnSpc>
                <a:spcPct val="100000"/>
              </a:lnSpc>
              <a:buClr>
                <a:srgbClr val="000000"/>
              </a:buClr>
              <a:buSzPts val="2400"/>
              <a:buNone/>
            </a:pPr>
            <a:r>
              <a:rPr lang="en-US" b="1" dirty="0">
                <a:solidFill>
                  <a:srgbClr val="000000"/>
                </a:solidFill>
              </a:rPr>
              <a:t>“How does Barry use exaggeration to communicate his message?”</a:t>
            </a:r>
          </a:p>
          <a:p>
            <a:endParaRPr lang="en-US" dirty="0"/>
          </a:p>
        </p:txBody>
      </p:sp>
    </p:spTree>
    <p:extLst>
      <p:ext uri="{BB962C8B-B14F-4D97-AF65-F5344CB8AC3E}">
        <p14:creationId xmlns:p14="http://schemas.microsoft.com/office/powerpoint/2010/main" val="1665429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01FA3-3304-71D1-44C8-CCB8E60BDE66}"/>
              </a:ext>
            </a:extLst>
          </p:cNvPr>
          <p:cNvSpPr>
            <a:spLocks noGrp="1"/>
          </p:cNvSpPr>
          <p:nvPr>
            <p:ph type="title"/>
          </p:nvPr>
        </p:nvSpPr>
        <p:spPr/>
        <p:txBody>
          <a:bodyPr/>
          <a:lstStyle/>
          <a:p>
            <a:r>
              <a:rPr lang="en-US" dirty="0"/>
              <a:t>How to mark the text:</a:t>
            </a:r>
          </a:p>
        </p:txBody>
      </p:sp>
      <p:sp>
        <p:nvSpPr>
          <p:cNvPr id="3" name="Text Placeholder 2">
            <a:extLst>
              <a:ext uri="{FF2B5EF4-FFF2-40B4-BE49-F238E27FC236}">
                <a16:creationId xmlns:a16="http://schemas.microsoft.com/office/drawing/2014/main" id="{8C1B8DC3-1F42-5130-261F-9EF80FE003D1}"/>
              </a:ext>
            </a:extLst>
          </p:cNvPr>
          <p:cNvSpPr>
            <a:spLocks noGrp="1"/>
          </p:cNvSpPr>
          <p:nvPr>
            <p:ph type="body" idx="1"/>
          </p:nvPr>
        </p:nvSpPr>
        <p:spPr/>
        <p:txBody>
          <a:bodyPr/>
          <a:lstStyle/>
          <a:p>
            <a:pPr marL="533400" indent="-457200">
              <a:lnSpc>
                <a:spcPct val="100000"/>
              </a:lnSpc>
              <a:buSzPct val="100000"/>
            </a:pPr>
            <a:r>
              <a:rPr lang="en-US" sz="2400" b="1" dirty="0">
                <a:solidFill>
                  <a:srgbClr val="292929"/>
                </a:solidFill>
              </a:rPr>
              <a:t>Highlight </a:t>
            </a:r>
            <a:r>
              <a:rPr lang="en-US" sz="2400" dirty="0">
                <a:solidFill>
                  <a:srgbClr val="292929"/>
                </a:solidFill>
              </a:rPr>
              <a:t>examples of hyperbole (exaggeration) and write the meanings in the margin</a:t>
            </a:r>
          </a:p>
          <a:p>
            <a:pPr marL="533400" indent="-457200">
              <a:lnSpc>
                <a:spcPct val="100000"/>
              </a:lnSpc>
              <a:buSzPct val="100000"/>
            </a:pPr>
            <a:r>
              <a:rPr lang="en-US" sz="2400" b="1" dirty="0">
                <a:solidFill>
                  <a:srgbClr val="292929"/>
                </a:solidFill>
              </a:rPr>
              <a:t>Circle </a:t>
            </a:r>
            <a:r>
              <a:rPr lang="en-US" sz="2400" dirty="0">
                <a:solidFill>
                  <a:srgbClr val="292929"/>
                </a:solidFill>
              </a:rPr>
              <a:t>key terms, repeated words, or examples of strong diction</a:t>
            </a:r>
          </a:p>
          <a:p>
            <a:pPr marL="533400" indent="-457200">
              <a:lnSpc>
                <a:spcPct val="100000"/>
              </a:lnSpc>
              <a:buSzPct val="100000"/>
            </a:pPr>
            <a:r>
              <a:rPr lang="en-US" sz="2400" b="1" dirty="0">
                <a:solidFill>
                  <a:srgbClr val="292929"/>
                </a:solidFill>
              </a:rPr>
              <a:t>Underline </a:t>
            </a:r>
            <a:r>
              <a:rPr lang="en-US" sz="2400" dirty="0">
                <a:solidFill>
                  <a:srgbClr val="292929"/>
                </a:solidFill>
              </a:rPr>
              <a:t>main ideas and summarize them in the margins</a:t>
            </a:r>
          </a:p>
          <a:p>
            <a:pPr marL="533400" indent="-457200">
              <a:lnSpc>
                <a:spcPct val="100000"/>
              </a:lnSpc>
              <a:buSzPct val="100000"/>
            </a:pPr>
            <a:r>
              <a:rPr lang="en-US" sz="2400" b="1" dirty="0">
                <a:solidFill>
                  <a:srgbClr val="292929"/>
                </a:solidFill>
              </a:rPr>
              <a:t>Draw arrows</a:t>
            </a:r>
            <a:r>
              <a:rPr lang="en-US" sz="2400" dirty="0">
                <a:solidFill>
                  <a:srgbClr val="292929"/>
                </a:solidFill>
              </a:rPr>
              <a:t> to label connections noticed in the text</a:t>
            </a:r>
          </a:p>
          <a:p>
            <a:pPr marL="533400" indent="-457200">
              <a:lnSpc>
                <a:spcPct val="100000"/>
              </a:lnSpc>
              <a:buSzPct val="100000"/>
            </a:pPr>
            <a:r>
              <a:rPr lang="en-US" sz="2400" b="1" dirty="0">
                <a:solidFill>
                  <a:srgbClr val="292929"/>
                </a:solidFill>
              </a:rPr>
              <a:t>Write questions</a:t>
            </a:r>
            <a:r>
              <a:rPr lang="en-US" sz="2400" dirty="0">
                <a:solidFill>
                  <a:srgbClr val="292929"/>
                </a:solidFill>
              </a:rPr>
              <a:t> in the margins next to sections that are unclear or cause the reader to wonder something</a:t>
            </a:r>
            <a:endParaRPr lang="en-US" sz="2400" dirty="0">
              <a:solidFill>
                <a:srgbClr val="000000"/>
              </a:solidFill>
            </a:endParaRPr>
          </a:p>
          <a:p>
            <a:pPr>
              <a:lnSpc>
                <a:spcPct val="100000"/>
              </a:lnSpc>
              <a:buSzPct val="100000"/>
            </a:pPr>
            <a:endParaRPr lang="en-US" sz="2400" dirty="0"/>
          </a:p>
        </p:txBody>
      </p:sp>
    </p:spTree>
    <p:extLst>
      <p:ext uri="{BB962C8B-B14F-4D97-AF65-F5344CB8AC3E}">
        <p14:creationId xmlns:p14="http://schemas.microsoft.com/office/powerpoint/2010/main" val="2175266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screenshot of a text&#10;&#10;AI-generated content may be incorrect.">
            <a:extLst>
              <a:ext uri="{FF2B5EF4-FFF2-40B4-BE49-F238E27FC236}">
                <a16:creationId xmlns:a16="http://schemas.microsoft.com/office/drawing/2014/main" id="{00F96FF5-3039-CB78-B4A5-2CB337EBB634}"/>
              </a:ext>
            </a:extLst>
          </p:cNvPr>
          <p:cNvPicPr>
            <a:picLocks noChangeAspect="1"/>
          </p:cNvPicPr>
          <p:nvPr/>
        </p:nvPicPr>
        <p:blipFill>
          <a:blip r:embed="rId2"/>
          <a:stretch>
            <a:fillRect/>
          </a:stretch>
        </p:blipFill>
        <p:spPr>
          <a:xfrm>
            <a:off x="2643330" y="79695"/>
            <a:ext cx="3857339" cy="4984109"/>
          </a:xfrm>
          <a:prstGeom prst="rect">
            <a:avLst/>
          </a:prstGeom>
          <a:ln>
            <a:solidFill>
              <a:schemeClr val="accent1"/>
            </a:solidFill>
          </a:ln>
        </p:spPr>
      </p:pic>
    </p:spTree>
    <p:extLst>
      <p:ext uri="{BB962C8B-B14F-4D97-AF65-F5344CB8AC3E}">
        <p14:creationId xmlns:p14="http://schemas.microsoft.com/office/powerpoint/2010/main" val="33123146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E26D43-A643-39D0-C298-372A5AC502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2E7060-0209-FF8D-6023-B7F53357397D}"/>
              </a:ext>
            </a:extLst>
          </p:cNvPr>
          <p:cNvSpPr>
            <a:spLocks noGrp="1"/>
          </p:cNvSpPr>
          <p:nvPr>
            <p:ph type="title"/>
          </p:nvPr>
        </p:nvSpPr>
        <p:spPr/>
        <p:txBody>
          <a:bodyPr/>
          <a:lstStyle/>
          <a:p>
            <a:pPr lvl="0">
              <a:lnSpc>
                <a:spcPct val="100000"/>
              </a:lnSpc>
              <a:buClr>
                <a:srgbClr val="000000"/>
              </a:buClr>
            </a:pPr>
            <a:r>
              <a:rPr lang="en-US" dirty="0">
                <a:solidFill>
                  <a:srgbClr val="980000"/>
                </a:solidFill>
              </a:rPr>
              <a:t>Dashing Through the Snow</a:t>
            </a:r>
            <a:br>
              <a:rPr lang="en-US" dirty="0">
                <a:solidFill>
                  <a:srgbClr val="980000"/>
                </a:solidFill>
              </a:rPr>
            </a:br>
            <a:r>
              <a:rPr lang="en-US" sz="1000" dirty="0">
                <a:solidFill>
                  <a:schemeClr val="dk1"/>
                </a:solidFill>
              </a:rPr>
              <a:t>Barry, D. (1997). Dashing through the snow. </a:t>
            </a:r>
            <a:r>
              <a:rPr lang="en-US" sz="1000" i="1" dirty="0">
                <a:solidFill>
                  <a:schemeClr val="dk1"/>
                </a:solidFill>
              </a:rPr>
              <a:t>Dave Barry is From Mars and Venus</a:t>
            </a:r>
            <a:r>
              <a:rPr lang="en-US" sz="1000" dirty="0">
                <a:solidFill>
                  <a:schemeClr val="dk1"/>
                </a:solidFill>
              </a:rPr>
              <a:t>. Crown Publishers. </a:t>
            </a:r>
            <a:endParaRPr lang="en-US" sz="1000" dirty="0">
              <a:solidFill>
                <a:srgbClr val="000000"/>
              </a:solidFill>
            </a:endParaRPr>
          </a:p>
        </p:txBody>
      </p:sp>
      <p:sp>
        <p:nvSpPr>
          <p:cNvPr id="3" name="Text Placeholder 2">
            <a:extLst>
              <a:ext uri="{FF2B5EF4-FFF2-40B4-BE49-F238E27FC236}">
                <a16:creationId xmlns:a16="http://schemas.microsoft.com/office/drawing/2014/main" id="{27FD7498-E99B-4389-FD68-2155B59A9019}"/>
              </a:ext>
            </a:extLst>
          </p:cNvPr>
          <p:cNvSpPr>
            <a:spLocks noGrp="1"/>
          </p:cNvSpPr>
          <p:nvPr>
            <p:ph type="body" idx="1"/>
          </p:nvPr>
        </p:nvSpPr>
        <p:spPr>
          <a:xfrm>
            <a:off x="456300" y="1263110"/>
            <a:ext cx="8225400" cy="3560559"/>
          </a:xfrm>
        </p:spPr>
        <p:txBody>
          <a:bodyPr/>
          <a:lstStyle/>
          <a:p>
            <a:pPr marL="0" lvl="0" indent="0">
              <a:lnSpc>
                <a:spcPct val="115000"/>
              </a:lnSpc>
              <a:buClr>
                <a:srgbClr val="000000"/>
              </a:buClr>
              <a:buSzPts val="1500"/>
              <a:buNone/>
            </a:pPr>
            <a:r>
              <a:rPr lang="en-US" sz="1500" dirty="0">
                <a:solidFill>
                  <a:schemeClr val="dk1"/>
                </a:solidFill>
              </a:rPr>
              <a:t>Skiing is an exciting winter sport, but it is not for everybody. For example, it is not for sane people. Sane people look at skiing, and they say: “WAIT a minute. I’m supposed to attach slippery objects to my feet and get on a frozen chair dangling from a scary-looking wire; then get dumped off on a snow-covered slope so steep that the mountain goats are wearing seat belts; and then, if by some miracle I am able to get back down without killing myself, I’m supposed to do this AGAIN??”</a:t>
            </a:r>
          </a:p>
          <a:p>
            <a:pPr marL="0" lvl="0" indent="0">
              <a:lnSpc>
                <a:spcPct val="115000"/>
              </a:lnSpc>
              <a:buClr>
                <a:srgbClr val="000000"/>
              </a:buClr>
              <a:buSzPts val="1500"/>
              <a:buNone/>
            </a:pPr>
            <a:endParaRPr lang="en-US" sz="1500" dirty="0">
              <a:solidFill>
                <a:schemeClr val="dk1"/>
              </a:solidFill>
            </a:endParaRPr>
          </a:p>
          <a:p>
            <a:pPr marL="0" lvl="0" indent="0">
              <a:lnSpc>
                <a:spcPct val="115000"/>
              </a:lnSpc>
              <a:buClr>
                <a:srgbClr val="000000"/>
              </a:buClr>
              <a:buSzPts val="1500"/>
              <a:buNone/>
            </a:pPr>
            <a:r>
              <a:rPr lang="en-US" sz="1500" dirty="0">
                <a:solidFill>
                  <a:schemeClr val="dk1"/>
                </a:solidFill>
              </a:rPr>
              <a:t>As I get older--which I am currently doing at the rate of about five years per year--this is more and more how I view skiing. I’ve been looking for an alternative winter sport that does not force a person to become so intimately involved with gravity. And so I recently went to Idaho (official state motto: “Convenient to Montana”) to experience two winter sports that seemed better-suited to the mature sportsperson in the sense you can do them while sitting down. In an effort to make my trip as tax-deductible as humanly possible, I’ve decided to write a two-part series about these sports. This week’s Featured Winter Sport is: snowmobiling. </a:t>
            </a:r>
          </a:p>
          <a:p>
            <a:pPr marL="0" lvl="0" indent="0">
              <a:lnSpc>
                <a:spcPct val="115000"/>
              </a:lnSpc>
              <a:buClr>
                <a:srgbClr val="000000"/>
              </a:buClr>
              <a:buSzPts val="1200"/>
              <a:buNone/>
            </a:pPr>
            <a:endParaRPr lang="en-US" sz="1500" dirty="0">
              <a:solidFill>
                <a:schemeClr val="dk1"/>
              </a:solidFill>
              <a:latin typeface="Calibri" panose="020F0502020204030204" pitchFamily="34" charset="0"/>
              <a:ea typeface="Arial"/>
              <a:cs typeface="Calibri" panose="020F0502020204030204" pitchFamily="34" charset="0"/>
              <a:sym typeface="Arial"/>
            </a:endParaRPr>
          </a:p>
          <a:p>
            <a:pPr marL="0" lvl="0" indent="0">
              <a:lnSpc>
                <a:spcPct val="115000"/>
              </a:lnSpc>
              <a:buClr>
                <a:srgbClr val="000000"/>
              </a:buClr>
              <a:buSzPts val="1200"/>
              <a:buNone/>
            </a:pPr>
            <a:endParaRPr lang="en-US" sz="1500" dirty="0">
              <a:solidFill>
                <a:schemeClr val="dk1"/>
              </a:solidFill>
              <a:latin typeface="Calibri" panose="020F0502020204030204" pitchFamily="34" charset="0"/>
              <a:ea typeface="Arial"/>
              <a:cs typeface="Calibri" panose="020F0502020204030204" pitchFamily="34" charset="0"/>
              <a:sym typeface="Arial"/>
            </a:endParaRPr>
          </a:p>
          <a:p>
            <a:pPr marL="0" lvl="0" indent="0">
              <a:lnSpc>
                <a:spcPct val="115000"/>
              </a:lnSpc>
              <a:buClr>
                <a:srgbClr val="000000"/>
              </a:buClr>
              <a:buSzPts val="1100"/>
              <a:buNone/>
            </a:pPr>
            <a:endParaRPr lang="en-US" sz="1500" dirty="0">
              <a:solidFill>
                <a:schemeClr val="dk1"/>
              </a:solidFill>
              <a:latin typeface="Calibri" panose="020F0502020204030204" pitchFamily="34" charset="0"/>
              <a:ea typeface="Arial"/>
              <a:cs typeface="Calibri" panose="020F0502020204030204" pitchFamily="34" charset="0"/>
              <a:sym typeface="Arial"/>
            </a:endParaRPr>
          </a:p>
          <a:p>
            <a:pPr marL="0" lvl="0" indent="0">
              <a:lnSpc>
                <a:spcPct val="115000"/>
              </a:lnSpc>
              <a:buClr>
                <a:srgbClr val="000000"/>
              </a:buClr>
              <a:buSzPts val="1600"/>
              <a:buNone/>
            </a:pPr>
            <a:endParaRPr lang="en-US" sz="1500" dirty="0">
              <a:solidFill>
                <a:schemeClr val="dk1"/>
              </a:solidFill>
              <a:latin typeface="Calibri" panose="020F0502020204030204" pitchFamily="34" charset="0"/>
              <a:ea typeface="Arial"/>
              <a:cs typeface="Calibri" panose="020F0502020204030204" pitchFamily="34" charset="0"/>
              <a:sym typeface="Arial"/>
            </a:endParaRPr>
          </a:p>
          <a:p>
            <a:pPr marL="63500" indent="0">
              <a:lnSpc>
                <a:spcPct val="100000"/>
              </a:lnSpc>
              <a:buNone/>
            </a:pPr>
            <a:endParaRPr lang="en-US" sz="15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21580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EFCC68-C90D-E806-963E-97E6CB847D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B1825A-1382-8A58-0301-FA6FDE2FB3A3}"/>
              </a:ext>
            </a:extLst>
          </p:cNvPr>
          <p:cNvSpPr>
            <a:spLocks noGrp="1"/>
          </p:cNvSpPr>
          <p:nvPr>
            <p:ph type="title"/>
          </p:nvPr>
        </p:nvSpPr>
        <p:spPr/>
        <p:txBody>
          <a:bodyPr/>
          <a:lstStyle/>
          <a:p>
            <a:pPr>
              <a:lnSpc>
                <a:spcPct val="100000"/>
              </a:lnSpc>
              <a:buClr>
                <a:srgbClr val="000000"/>
              </a:buClr>
            </a:pPr>
            <a:r>
              <a:rPr lang="en-US" dirty="0">
                <a:solidFill>
                  <a:srgbClr val="980000"/>
                </a:solidFill>
              </a:rPr>
              <a:t>Don’t Box Me In</a:t>
            </a:r>
            <a:br>
              <a:rPr lang="en-US" dirty="0">
                <a:solidFill>
                  <a:srgbClr val="980000"/>
                </a:solidFill>
              </a:rPr>
            </a:br>
            <a:r>
              <a:rPr lang="en-US" sz="1000" dirty="0">
                <a:solidFill>
                  <a:schemeClr val="dk1"/>
                </a:solidFill>
              </a:rPr>
              <a:t>Barry, D. (1991). Don’t Box Me In. Dave Barry Talks Back. Crown Publishers. </a:t>
            </a:r>
            <a:br>
              <a:rPr lang="en-US" sz="1050" dirty="0">
                <a:solidFill>
                  <a:srgbClr val="000000"/>
                </a:solidFill>
              </a:rPr>
            </a:br>
            <a:endParaRPr lang="en-US" sz="1000" dirty="0">
              <a:solidFill>
                <a:srgbClr val="000000"/>
              </a:solidFill>
            </a:endParaRPr>
          </a:p>
        </p:txBody>
      </p:sp>
      <p:sp>
        <p:nvSpPr>
          <p:cNvPr id="3" name="Text Placeholder 2">
            <a:extLst>
              <a:ext uri="{FF2B5EF4-FFF2-40B4-BE49-F238E27FC236}">
                <a16:creationId xmlns:a16="http://schemas.microsoft.com/office/drawing/2014/main" id="{78EF8082-24F0-9BA3-171F-3BAD1E37F53A}"/>
              </a:ext>
            </a:extLst>
          </p:cNvPr>
          <p:cNvSpPr>
            <a:spLocks noGrp="1"/>
          </p:cNvSpPr>
          <p:nvPr>
            <p:ph type="body" idx="1"/>
          </p:nvPr>
        </p:nvSpPr>
        <p:spPr>
          <a:xfrm>
            <a:off x="456300" y="1263110"/>
            <a:ext cx="8225400" cy="3560559"/>
          </a:xfrm>
        </p:spPr>
        <p:txBody>
          <a:bodyPr/>
          <a:lstStyle/>
          <a:p>
            <a:pPr marL="0" lvl="0" indent="0">
              <a:lnSpc>
                <a:spcPct val="115000"/>
              </a:lnSpc>
              <a:buClr>
                <a:srgbClr val="000000"/>
              </a:buClr>
              <a:buSzPts val="1600"/>
              <a:buNone/>
            </a:pPr>
            <a:r>
              <a:rPr lang="en-US" sz="1500" dirty="0">
                <a:solidFill>
                  <a:schemeClr val="dk1"/>
                </a:solidFill>
              </a:rPr>
              <a:t>We’re moving again. We’re not moving far: Maybe two miles, as the heat-seeking radar-equipped South Florida Stealth Mosquito flies. It’s hard to explain why we’re doing this. Call it a crazy whim. We just woke up one morning and said, “I know! Let’s put everything we own into boxes!” </a:t>
            </a:r>
          </a:p>
          <a:p>
            <a:pPr marL="0" lvl="0" indent="0">
              <a:lnSpc>
                <a:spcPct val="115000"/>
              </a:lnSpc>
              <a:buClr>
                <a:srgbClr val="000000"/>
              </a:buClr>
              <a:buSzPts val="1600"/>
              <a:buNone/>
            </a:pPr>
            <a:endParaRPr lang="en-US" sz="1500" dirty="0">
              <a:solidFill>
                <a:schemeClr val="dk1"/>
              </a:solidFill>
            </a:endParaRPr>
          </a:p>
          <a:p>
            <a:pPr marL="0" lvl="0" indent="0">
              <a:lnSpc>
                <a:spcPct val="115000"/>
              </a:lnSpc>
              <a:buClr>
                <a:srgbClr val="000000"/>
              </a:buClr>
              <a:buSzPts val="1600"/>
              <a:buNone/>
            </a:pPr>
            <a:r>
              <a:rPr lang="en-US" sz="1500" dirty="0">
                <a:solidFill>
                  <a:schemeClr val="dk1"/>
                </a:solidFill>
              </a:rPr>
              <a:t>And that’s what we’re doing. The giant cardboard mines of Peru are working overtime to meet our box needs, because we have a LOT of stuff that we need to take, including many precious heirlooms such as our calculator in which all the keys work perfectly except for the “4,” and our complete, mint-condition set of 1978 VISA statements (try replacing THOSE at today’s prices). </a:t>
            </a:r>
            <a:r>
              <a:rPr lang="en-US" sz="1500" dirty="0" err="1">
                <a:solidFill>
                  <a:schemeClr val="dk1"/>
                </a:solidFill>
              </a:rPr>
              <a:t>Stuffwise</a:t>
            </a:r>
            <a:r>
              <a:rPr lang="en-US" sz="1500" dirty="0">
                <a:solidFill>
                  <a:schemeClr val="dk1"/>
                </a:solidFill>
              </a:rPr>
              <a:t>, we are not a lean operation. We’re the kind of people who, if we were deciding what absolute minimum essential items we’d need to carry in our backpacks for the final, treacherous ascent to the summit of Mount Everest, would take along these aquarium filters, just in case.</a:t>
            </a:r>
            <a:endParaRPr lang="en-US" sz="1500" dirty="0">
              <a:solidFill>
                <a:schemeClr val="dk1"/>
              </a:solidFill>
              <a:latin typeface="Calibri" panose="020F0502020204030204" pitchFamily="34" charset="0"/>
              <a:ea typeface="Arial"/>
              <a:cs typeface="Calibri" panose="020F0502020204030204" pitchFamily="34" charset="0"/>
              <a:sym typeface="Arial"/>
            </a:endParaRPr>
          </a:p>
          <a:p>
            <a:pPr marL="0" lvl="0" indent="0">
              <a:lnSpc>
                <a:spcPct val="115000"/>
              </a:lnSpc>
              <a:buClr>
                <a:srgbClr val="000000"/>
              </a:buClr>
              <a:buSzPts val="1600"/>
              <a:buNone/>
            </a:pPr>
            <a:endParaRPr lang="en-US" sz="1500" dirty="0">
              <a:solidFill>
                <a:schemeClr val="dk1"/>
              </a:solidFill>
              <a:latin typeface="Calibri" panose="020F0502020204030204" pitchFamily="34" charset="0"/>
              <a:ea typeface="Arial"/>
              <a:cs typeface="Calibri" panose="020F0502020204030204" pitchFamily="34" charset="0"/>
              <a:sym typeface="Arial"/>
            </a:endParaRPr>
          </a:p>
          <a:p>
            <a:pPr marL="63500" indent="0">
              <a:lnSpc>
                <a:spcPct val="100000"/>
              </a:lnSpc>
              <a:buNone/>
            </a:pPr>
            <a:endParaRPr lang="en-US" sz="15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128556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742D0-2162-0F16-3338-A76D06E0A184}"/>
              </a:ext>
            </a:extLst>
          </p:cNvPr>
          <p:cNvSpPr>
            <a:spLocks noGrp="1"/>
          </p:cNvSpPr>
          <p:nvPr>
            <p:ph type="title"/>
          </p:nvPr>
        </p:nvSpPr>
        <p:spPr/>
        <p:txBody>
          <a:bodyPr/>
          <a:lstStyle/>
          <a:p>
            <a:r>
              <a:rPr lang="en-US" dirty="0"/>
              <a:t>30-Second Expert</a:t>
            </a:r>
          </a:p>
        </p:txBody>
      </p:sp>
      <p:sp>
        <p:nvSpPr>
          <p:cNvPr id="3" name="Text Placeholder 2">
            <a:extLst>
              <a:ext uri="{FF2B5EF4-FFF2-40B4-BE49-F238E27FC236}">
                <a16:creationId xmlns:a16="http://schemas.microsoft.com/office/drawing/2014/main" id="{18B77ECC-FE10-5ADF-A82B-E2182C1EFDA1}"/>
              </a:ext>
            </a:extLst>
          </p:cNvPr>
          <p:cNvSpPr>
            <a:spLocks noGrp="1"/>
          </p:cNvSpPr>
          <p:nvPr>
            <p:ph type="body" idx="1"/>
          </p:nvPr>
        </p:nvSpPr>
        <p:spPr>
          <a:xfrm>
            <a:off x="456300" y="1263110"/>
            <a:ext cx="8225400" cy="3627671"/>
          </a:xfrm>
        </p:spPr>
        <p:txBody>
          <a:bodyPr/>
          <a:lstStyle/>
          <a:p>
            <a:pPr lvl="0" indent="-330200">
              <a:lnSpc>
                <a:spcPct val="100000"/>
              </a:lnSpc>
              <a:buSzPct val="100000"/>
              <a:buFont typeface="Calibri"/>
              <a:buAutoNum type="arabicPeriod"/>
            </a:pPr>
            <a:r>
              <a:rPr lang="en-US" sz="1800" dirty="0">
                <a:solidFill>
                  <a:srgbClr val="292929"/>
                </a:solidFill>
              </a:rPr>
              <a:t>In pairs, you will take turns as the speaker and as the listener. </a:t>
            </a:r>
            <a:br>
              <a:rPr lang="en-US" sz="1800" dirty="0">
                <a:solidFill>
                  <a:srgbClr val="292929"/>
                </a:solidFill>
              </a:rPr>
            </a:br>
            <a:endParaRPr lang="en-US" sz="300" dirty="0">
              <a:solidFill>
                <a:srgbClr val="292929"/>
              </a:solidFill>
            </a:endParaRPr>
          </a:p>
          <a:p>
            <a:pPr lvl="0" indent="-330200">
              <a:lnSpc>
                <a:spcPct val="100000"/>
              </a:lnSpc>
              <a:buSzPct val="100000"/>
              <a:buFont typeface="Calibri"/>
              <a:buAutoNum type="arabicPeriod"/>
            </a:pPr>
            <a:r>
              <a:rPr lang="en-US" sz="1800" dirty="0">
                <a:solidFill>
                  <a:srgbClr val="292929"/>
                </a:solidFill>
              </a:rPr>
              <a:t>The speakers will share how annotation helps them analyze the text and determine the author’s purpose and point of view. Each student will have only 30 seconds to share. The speaker starts out by stating,  “I am an expert on this topic because I know…” and finish with the information you are sharing.</a:t>
            </a:r>
            <a:br>
              <a:rPr lang="en-US" sz="1800" dirty="0">
                <a:solidFill>
                  <a:srgbClr val="292929"/>
                </a:solidFill>
              </a:rPr>
            </a:br>
            <a:endParaRPr lang="en-US" sz="300" dirty="0">
              <a:solidFill>
                <a:srgbClr val="292929"/>
              </a:solidFill>
            </a:endParaRPr>
          </a:p>
          <a:p>
            <a:pPr lvl="0" indent="-330200">
              <a:lnSpc>
                <a:spcPct val="100000"/>
              </a:lnSpc>
              <a:buSzPct val="100000"/>
              <a:buFont typeface="Calibri"/>
              <a:buAutoNum type="arabicPeriod"/>
            </a:pPr>
            <a:r>
              <a:rPr lang="en-US" sz="1800" dirty="0">
                <a:solidFill>
                  <a:srgbClr val="292929"/>
                </a:solidFill>
              </a:rPr>
              <a:t>When the speaker has finished, the listener will say, “According to (partner’s name),” then summarize what their partner just shared. </a:t>
            </a:r>
            <a:br>
              <a:rPr lang="en-US" sz="1800" dirty="0">
                <a:solidFill>
                  <a:srgbClr val="292929"/>
                </a:solidFill>
              </a:rPr>
            </a:br>
            <a:endParaRPr lang="en-US" sz="300" dirty="0">
              <a:solidFill>
                <a:srgbClr val="292929"/>
              </a:solidFill>
            </a:endParaRPr>
          </a:p>
          <a:p>
            <a:pPr lvl="0" indent="-330200">
              <a:lnSpc>
                <a:spcPct val="100000"/>
              </a:lnSpc>
              <a:buSzPct val="100000"/>
              <a:buFont typeface="Calibri"/>
              <a:buAutoNum type="arabicPeriod"/>
            </a:pPr>
            <a:r>
              <a:rPr lang="en-US" sz="1800" dirty="0">
                <a:solidFill>
                  <a:srgbClr val="292929"/>
                </a:solidFill>
              </a:rPr>
              <a:t>The listener should then ask, “Did I get that right?” </a:t>
            </a:r>
            <a:br>
              <a:rPr lang="en-US" sz="300" dirty="0">
                <a:solidFill>
                  <a:srgbClr val="292929"/>
                </a:solidFill>
              </a:rPr>
            </a:br>
            <a:endParaRPr lang="en-US" sz="300" dirty="0">
              <a:solidFill>
                <a:srgbClr val="292929"/>
              </a:solidFill>
            </a:endParaRPr>
          </a:p>
          <a:p>
            <a:pPr lvl="0" indent="-330200">
              <a:lnSpc>
                <a:spcPct val="100000"/>
              </a:lnSpc>
              <a:buSzPct val="100000"/>
              <a:buFont typeface="Calibri"/>
              <a:buAutoNum type="arabicPeriod"/>
            </a:pPr>
            <a:r>
              <a:rPr lang="en-US" sz="1800" dirty="0">
                <a:solidFill>
                  <a:srgbClr val="292929"/>
                </a:solidFill>
              </a:rPr>
              <a:t>After the speaker clears up any misconceptions, each student should record any new information gained on their paper. </a:t>
            </a:r>
            <a:endParaRPr lang="en-US" sz="300" dirty="0">
              <a:solidFill>
                <a:srgbClr val="292929"/>
              </a:solidFill>
            </a:endParaRPr>
          </a:p>
          <a:p>
            <a:pPr lvl="0" indent="-330200">
              <a:lnSpc>
                <a:spcPct val="100000"/>
              </a:lnSpc>
              <a:buSzPct val="100000"/>
              <a:buFont typeface="Calibri"/>
              <a:buAutoNum type="arabicPeriod"/>
            </a:pPr>
            <a:endParaRPr lang="en-US" sz="300" dirty="0">
              <a:solidFill>
                <a:srgbClr val="292929"/>
              </a:solidFill>
            </a:endParaRPr>
          </a:p>
          <a:p>
            <a:pPr lvl="0" indent="-330200">
              <a:lnSpc>
                <a:spcPct val="100000"/>
              </a:lnSpc>
              <a:buSzPct val="100000"/>
              <a:buFont typeface="Calibri"/>
              <a:buAutoNum type="arabicPeriod"/>
            </a:pPr>
            <a:r>
              <a:rPr lang="en-US" sz="1800" dirty="0">
                <a:solidFill>
                  <a:srgbClr val="292929"/>
                </a:solidFill>
              </a:rPr>
              <a:t>The students will then reverse roles of speaker and listener and go through the process again.</a:t>
            </a:r>
          </a:p>
          <a:p>
            <a:pPr>
              <a:lnSpc>
                <a:spcPct val="100000"/>
              </a:lnSpc>
            </a:pPr>
            <a:endParaRPr lang="en-US" sz="1800" dirty="0"/>
          </a:p>
        </p:txBody>
      </p:sp>
      <p:pic>
        <p:nvPicPr>
          <p:cNvPr id="4" name="Google Shape;166;p17" title="30 Second Expert.png">
            <a:extLst>
              <a:ext uri="{FF2B5EF4-FFF2-40B4-BE49-F238E27FC236}">
                <a16:creationId xmlns:a16="http://schemas.microsoft.com/office/drawing/2014/main" id="{7419641A-A3EA-9B07-C355-B4AF14470A27}"/>
              </a:ext>
            </a:extLst>
          </p:cNvPr>
          <p:cNvPicPr preferRelativeResize="0"/>
          <p:nvPr/>
        </p:nvPicPr>
        <p:blipFill>
          <a:blip r:embed="rId2">
            <a:alphaModFix/>
          </a:blip>
          <a:stretch>
            <a:fillRect/>
          </a:stretch>
        </p:blipFill>
        <p:spPr>
          <a:xfrm>
            <a:off x="7662620" y="167215"/>
            <a:ext cx="1359674" cy="989925"/>
          </a:xfrm>
          <a:prstGeom prst="rect">
            <a:avLst/>
          </a:prstGeom>
          <a:noFill/>
          <a:ln>
            <a:noFill/>
          </a:ln>
        </p:spPr>
      </p:pic>
    </p:spTree>
    <p:extLst>
      <p:ext uri="{BB962C8B-B14F-4D97-AF65-F5344CB8AC3E}">
        <p14:creationId xmlns:p14="http://schemas.microsoft.com/office/powerpoint/2010/main" val="856072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AB8BF1-9334-C44F-F820-72BF2E91E823}"/>
            </a:ext>
          </a:extLst>
        </p:cNvPr>
        <p:cNvGrpSpPr/>
        <p:nvPr/>
      </p:nvGrpSpPr>
      <p:grpSpPr>
        <a:xfrm>
          <a:off x="0" y="0"/>
          <a:ext cx="0" cy="0"/>
          <a:chOff x="0" y="0"/>
          <a:chExt cx="0" cy="0"/>
        </a:xfrm>
      </p:grpSpPr>
      <p:sp>
        <p:nvSpPr>
          <p:cNvPr id="11" name="Google Shape;97;p5">
            <a:extLst>
              <a:ext uri="{FF2B5EF4-FFF2-40B4-BE49-F238E27FC236}">
                <a16:creationId xmlns:a16="http://schemas.microsoft.com/office/drawing/2014/main" id="{A967BC05-6ED0-A458-209B-45B4A13DBA59}"/>
              </a:ext>
            </a:extLst>
          </p:cNvPr>
          <p:cNvSpPr txBox="1">
            <a:spLocks/>
          </p:cNvSpPr>
          <p:nvPr/>
        </p:nvSpPr>
        <p:spPr>
          <a:xfrm>
            <a:off x="592063" y="490944"/>
            <a:ext cx="8229600" cy="857400"/>
          </a:xfrm>
          <a:prstGeom prst="rect">
            <a:avLst/>
          </a:prstGeom>
          <a:noFill/>
          <a:ln>
            <a:noFill/>
          </a:ln>
        </p:spPr>
        <p:txBody>
          <a:bodyPr spcFirstLastPara="1" wrap="square" lIns="0" tIns="45700" rIns="0" bIns="0" anchor="b" anchorCtr="0">
            <a:noAutofit/>
          </a:bodyPr>
          <a:lstStyle>
            <a:defPPr marR="0" lvl="0" algn="l" rtl="0">
              <a:lnSpc>
                <a:spcPct val="100000"/>
              </a:lnSpc>
              <a:spcBef>
                <a:spcPts val="0"/>
              </a:spcBef>
              <a:spcAft>
                <a:spcPts val="0"/>
              </a:spcAft>
            </a:defPPr>
            <a:lvl1pPr marR="0" lvl="0" algn="l" rtl="0">
              <a:lnSpc>
                <a:spcPct val="150000"/>
              </a:lnSpc>
              <a:spcBef>
                <a:spcPts val="0"/>
              </a:spcBef>
              <a:spcAft>
                <a:spcPts val="0"/>
              </a:spcAft>
              <a:buClr>
                <a:srgbClr val="91192A"/>
              </a:buClr>
              <a:buSzPts val="3600"/>
              <a:buFont typeface="Calibri"/>
              <a:buNone/>
              <a:defRPr sz="3600" b="0" i="0" u="none" strike="noStrike" cap="none">
                <a:solidFill>
                  <a:schemeClr val="accent3"/>
                </a:solidFill>
                <a:latin typeface="Calibri"/>
                <a:ea typeface="Calibri"/>
                <a:cs typeface="Calibri"/>
                <a:sym typeface="Calibri"/>
              </a:defRPr>
            </a:lvl1pPr>
            <a:lvl2pPr marR="0" lvl="1"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9pPr>
          </a:lstStyle>
          <a:p>
            <a:pPr>
              <a:lnSpc>
                <a:spcPct val="100000"/>
              </a:lnSpc>
              <a:buClr>
                <a:schemeClr val="accent4"/>
              </a:buClr>
            </a:pPr>
            <a:r>
              <a:rPr lang="en-US" dirty="0"/>
              <a:t>Word Bank: Dashing Through the Snow</a:t>
            </a:r>
          </a:p>
        </p:txBody>
      </p:sp>
      <p:graphicFrame>
        <p:nvGraphicFramePr>
          <p:cNvPr id="13" name="Google Shape;99;p5">
            <a:extLst>
              <a:ext uri="{FF2B5EF4-FFF2-40B4-BE49-F238E27FC236}">
                <a16:creationId xmlns:a16="http://schemas.microsoft.com/office/drawing/2014/main" id="{28342E4A-8BF4-AFDD-72EA-6EBF6498496D}"/>
              </a:ext>
            </a:extLst>
          </p:cNvPr>
          <p:cNvGraphicFramePr/>
          <p:nvPr>
            <p:extLst>
              <p:ext uri="{D42A27DB-BD31-4B8C-83A1-F6EECF244321}">
                <p14:modId xmlns:p14="http://schemas.microsoft.com/office/powerpoint/2010/main" val="429685070"/>
              </p:ext>
            </p:extLst>
          </p:nvPr>
        </p:nvGraphicFramePr>
        <p:xfrm>
          <a:off x="957925" y="1426838"/>
          <a:ext cx="7228150" cy="1695704"/>
        </p:xfrm>
        <a:graphic>
          <a:graphicData uri="http://schemas.openxmlformats.org/drawingml/2006/table">
            <a:tbl>
              <a:tblPr>
                <a:noFill/>
              </a:tblPr>
              <a:tblGrid>
                <a:gridCol w="1427075">
                  <a:extLst>
                    <a:ext uri="{9D8B030D-6E8A-4147-A177-3AD203B41FA5}">
                      <a16:colId xmlns:a16="http://schemas.microsoft.com/office/drawing/2014/main" val="20000"/>
                    </a:ext>
                  </a:extLst>
                </a:gridCol>
                <a:gridCol w="1461875">
                  <a:extLst>
                    <a:ext uri="{9D8B030D-6E8A-4147-A177-3AD203B41FA5}">
                      <a16:colId xmlns:a16="http://schemas.microsoft.com/office/drawing/2014/main" val="20001"/>
                    </a:ext>
                  </a:extLst>
                </a:gridCol>
                <a:gridCol w="1357450">
                  <a:extLst>
                    <a:ext uri="{9D8B030D-6E8A-4147-A177-3AD203B41FA5}">
                      <a16:colId xmlns:a16="http://schemas.microsoft.com/office/drawing/2014/main" val="20002"/>
                    </a:ext>
                  </a:extLst>
                </a:gridCol>
                <a:gridCol w="1461875">
                  <a:extLst>
                    <a:ext uri="{9D8B030D-6E8A-4147-A177-3AD203B41FA5}">
                      <a16:colId xmlns:a16="http://schemas.microsoft.com/office/drawing/2014/main" val="20003"/>
                    </a:ext>
                  </a:extLst>
                </a:gridCol>
                <a:gridCol w="1519875">
                  <a:extLst>
                    <a:ext uri="{9D8B030D-6E8A-4147-A177-3AD203B41FA5}">
                      <a16:colId xmlns:a16="http://schemas.microsoft.com/office/drawing/2014/main" val="20004"/>
                    </a:ext>
                  </a:extLst>
                </a:gridCol>
              </a:tblGrid>
              <a:tr h="228600">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boys</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 </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fear</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speed</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76225">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stuck</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 </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careful</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76225">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teenage</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adult</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 </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snowmobile</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76225">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snow</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winter</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 </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
        <p:nvSpPr>
          <p:cNvPr id="2" name="Google Shape;173;p18">
            <a:extLst>
              <a:ext uri="{FF2B5EF4-FFF2-40B4-BE49-F238E27FC236}">
                <a16:creationId xmlns:a16="http://schemas.microsoft.com/office/drawing/2014/main" id="{85B20674-765D-D352-B041-EEA0FA3930BF}"/>
              </a:ext>
            </a:extLst>
          </p:cNvPr>
          <p:cNvSpPr txBox="1"/>
          <p:nvPr/>
        </p:nvSpPr>
        <p:spPr>
          <a:xfrm>
            <a:off x="957925" y="3201036"/>
            <a:ext cx="7487400" cy="145152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chemeClr val="dk1"/>
              </a:buClr>
              <a:buSzPts val="1100"/>
              <a:buFont typeface="Arial"/>
              <a:buNone/>
            </a:pPr>
            <a:r>
              <a:rPr lang="en-US" sz="2000" b="0" i="0" u="none" strike="noStrike" cap="none" dirty="0">
                <a:solidFill>
                  <a:schemeClr val="dk1"/>
                </a:solidFill>
                <a:latin typeface="Calibri"/>
                <a:ea typeface="Calibri"/>
                <a:cs typeface="Calibri"/>
                <a:sym typeface="Calibri"/>
              </a:rPr>
              <a:t>Go back to the original sentence you wrote using some or all of these words. Using your annotated article, either revise your original sentence or write completely new sentences using the vocabulary words in the word bank.</a:t>
            </a:r>
            <a:endParaRPr sz="2000" b="0" i="0" u="none" strike="noStrike" cap="none" dirty="0">
              <a:solidFill>
                <a:schemeClr val="dk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endParaRPr sz="2000" b="0"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31946831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3DFA27-CBB0-ED42-8180-52B1CCC4CBE2}"/>
            </a:ext>
          </a:extLst>
        </p:cNvPr>
        <p:cNvGrpSpPr/>
        <p:nvPr/>
      </p:nvGrpSpPr>
      <p:grpSpPr>
        <a:xfrm>
          <a:off x="0" y="0"/>
          <a:ext cx="0" cy="0"/>
          <a:chOff x="0" y="0"/>
          <a:chExt cx="0" cy="0"/>
        </a:xfrm>
      </p:grpSpPr>
      <p:sp>
        <p:nvSpPr>
          <p:cNvPr id="11" name="Google Shape;97;p5">
            <a:extLst>
              <a:ext uri="{FF2B5EF4-FFF2-40B4-BE49-F238E27FC236}">
                <a16:creationId xmlns:a16="http://schemas.microsoft.com/office/drawing/2014/main" id="{C7B87759-1893-78F2-4466-EF054F405C17}"/>
              </a:ext>
            </a:extLst>
          </p:cNvPr>
          <p:cNvSpPr txBox="1">
            <a:spLocks/>
          </p:cNvSpPr>
          <p:nvPr/>
        </p:nvSpPr>
        <p:spPr>
          <a:xfrm>
            <a:off x="592063" y="490944"/>
            <a:ext cx="8229600" cy="857400"/>
          </a:xfrm>
          <a:prstGeom prst="rect">
            <a:avLst/>
          </a:prstGeom>
          <a:noFill/>
          <a:ln>
            <a:noFill/>
          </a:ln>
        </p:spPr>
        <p:txBody>
          <a:bodyPr spcFirstLastPara="1" wrap="square" lIns="0" tIns="45700" rIns="0" bIns="0" anchor="b" anchorCtr="0">
            <a:noAutofit/>
          </a:bodyPr>
          <a:lstStyle>
            <a:defPPr marR="0" lvl="0" algn="l" rtl="0">
              <a:lnSpc>
                <a:spcPct val="100000"/>
              </a:lnSpc>
              <a:spcBef>
                <a:spcPts val="0"/>
              </a:spcBef>
              <a:spcAft>
                <a:spcPts val="0"/>
              </a:spcAft>
            </a:defPPr>
            <a:lvl1pPr marR="0" lvl="0" algn="l" rtl="0">
              <a:lnSpc>
                <a:spcPct val="150000"/>
              </a:lnSpc>
              <a:spcBef>
                <a:spcPts val="0"/>
              </a:spcBef>
              <a:spcAft>
                <a:spcPts val="0"/>
              </a:spcAft>
              <a:buClr>
                <a:srgbClr val="91192A"/>
              </a:buClr>
              <a:buSzPts val="3600"/>
              <a:buFont typeface="Calibri"/>
              <a:buNone/>
              <a:defRPr sz="3600" b="0" i="0" u="none" strike="noStrike" cap="none">
                <a:solidFill>
                  <a:schemeClr val="accent3"/>
                </a:solidFill>
                <a:latin typeface="Calibri"/>
                <a:ea typeface="Calibri"/>
                <a:cs typeface="Calibri"/>
                <a:sym typeface="Calibri"/>
              </a:defRPr>
            </a:lvl1pPr>
            <a:lvl2pPr marR="0" lvl="1"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9pPr>
          </a:lstStyle>
          <a:p>
            <a:pPr>
              <a:lnSpc>
                <a:spcPct val="100000"/>
              </a:lnSpc>
              <a:buClr>
                <a:schemeClr val="accent4"/>
              </a:buClr>
            </a:pPr>
            <a:r>
              <a:rPr lang="en-US" dirty="0"/>
              <a:t>Word Bank: Don’t Box Me In</a:t>
            </a:r>
          </a:p>
        </p:txBody>
      </p:sp>
      <p:graphicFrame>
        <p:nvGraphicFramePr>
          <p:cNvPr id="3" name="Google Shape;99;p5">
            <a:extLst>
              <a:ext uri="{FF2B5EF4-FFF2-40B4-BE49-F238E27FC236}">
                <a16:creationId xmlns:a16="http://schemas.microsoft.com/office/drawing/2014/main" id="{9B354A28-C962-2A7C-997D-22AD60CAAE96}"/>
              </a:ext>
            </a:extLst>
          </p:cNvPr>
          <p:cNvGraphicFramePr/>
          <p:nvPr>
            <p:extLst>
              <p:ext uri="{D42A27DB-BD31-4B8C-83A1-F6EECF244321}">
                <p14:modId xmlns:p14="http://schemas.microsoft.com/office/powerpoint/2010/main" val="1126484921"/>
              </p:ext>
            </p:extLst>
          </p:nvPr>
        </p:nvGraphicFramePr>
        <p:xfrm>
          <a:off x="957925" y="1426838"/>
          <a:ext cx="7228150" cy="1695704"/>
        </p:xfrm>
        <a:graphic>
          <a:graphicData uri="http://schemas.openxmlformats.org/drawingml/2006/table">
            <a:tbl>
              <a:tblPr>
                <a:noFill/>
              </a:tblPr>
              <a:tblGrid>
                <a:gridCol w="1427075">
                  <a:extLst>
                    <a:ext uri="{9D8B030D-6E8A-4147-A177-3AD203B41FA5}">
                      <a16:colId xmlns:a16="http://schemas.microsoft.com/office/drawing/2014/main" val="20000"/>
                    </a:ext>
                  </a:extLst>
                </a:gridCol>
                <a:gridCol w="1461875">
                  <a:extLst>
                    <a:ext uri="{9D8B030D-6E8A-4147-A177-3AD203B41FA5}">
                      <a16:colId xmlns:a16="http://schemas.microsoft.com/office/drawing/2014/main" val="20001"/>
                    </a:ext>
                  </a:extLst>
                </a:gridCol>
                <a:gridCol w="1357450">
                  <a:extLst>
                    <a:ext uri="{9D8B030D-6E8A-4147-A177-3AD203B41FA5}">
                      <a16:colId xmlns:a16="http://schemas.microsoft.com/office/drawing/2014/main" val="20002"/>
                    </a:ext>
                  </a:extLst>
                </a:gridCol>
                <a:gridCol w="1582369">
                  <a:extLst>
                    <a:ext uri="{9D8B030D-6E8A-4147-A177-3AD203B41FA5}">
                      <a16:colId xmlns:a16="http://schemas.microsoft.com/office/drawing/2014/main" val="20003"/>
                    </a:ext>
                  </a:extLst>
                </a:gridCol>
                <a:gridCol w="1399381">
                  <a:extLst>
                    <a:ext uri="{9D8B030D-6E8A-4147-A177-3AD203B41FA5}">
                      <a16:colId xmlns:a16="http://schemas.microsoft.com/office/drawing/2014/main" val="20004"/>
                    </a:ext>
                  </a:extLst>
                </a:gridCol>
              </a:tblGrid>
              <a:tr h="228600">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moving</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 </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boxes</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packed</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76225">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workmen</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 </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buy</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76225">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spiders</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dogs</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 </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offer</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76225">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crazy</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improvements</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 </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
        <p:nvSpPr>
          <p:cNvPr id="4" name="Google Shape;173;p18">
            <a:extLst>
              <a:ext uri="{FF2B5EF4-FFF2-40B4-BE49-F238E27FC236}">
                <a16:creationId xmlns:a16="http://schemas.microsoft.com/office/drawing/2014/main" id="{0F556A5C-19C0-D66C-90C8-8AEFC9984E28}"/>
              </a:ext>
            </a:extLst>
          </p:cNvPr>
          <p:cNvSpPr txBox="1"/>
          <p:nvPr/>
        </p:nvSpPr>
        <p:spPr>
          <a:xfrm>
            <a:off x="957925" y="3201036"/>
            <a:ext cx="7487400" cy="145152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chemeClr val="dk1"/>
              </a:buClr>
              <a:buSzPts val="1100"/>
              <a:buFont typeface="Arial"/>
              <a:buNone/>
            </a:pPr>
            <a:r>
              <a:rPr lang="en-US" sz="2000" b="0" i="0" u="none" strike="noStrike" cap="none" dirty="0">
                <a:solidFill>
                  <a:schemeClr val="dk1"/>
                </a:solidFill>
                <a:latin typeface="Calibri"/>
                <a:ea typeface="Calibri"/>
                <a:cs typeface="Calibri"/>
                <a:sym typeface="Calibri"/>
              </a:rPr>
              <a:t>Go back to the original sentence you wrote using some or all of these words. Using your annotated article, either revise your original sentence or write completely new sentences using the vocabulary words in the word bank.</a:t>
            </a:r>
            <a:endParaRPr sz="2000" b="0" i="0" u="none" strike="noStrike" cap="none" dirty="0">
              <a:solidFill>
                <a:schemeClr val="dk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800"/>
              <a:buFont typeface="Arial"/>
              <a:buNone/>
            </a:pPr>
            <a:endParaRPr sz="2000" b="0" i="0" u="none" strike="noStrike" cap="none" dirty="0">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2636947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DBD91-B5F9-38C2-3B58-85B4EDE4AC70}"/>
              </a:ext>
            </a:extLst>
          </p:cNvPr>
          <p:cNvSpPr>
            <a:spLocks noGrp="1"/>
          </p:cNvSpPr>
          <p:nvPr>
            <p:ph type="title"/>
          </p:nvPr>
        </p:nvSpPr>
        <p:spPr/>
        <p:txBody>
          <a:bodyPr/>
          <a:lstStyle/>
          <a:p>
            <a:r>
              <a:rPr lang="en-US" dirty="0"/>
              <a:t>Exit Ticket</a:t>
            </a:r>
          </a:p>
        </p:txBody>
      </p:sp>
      <p:sp>
        <p:nvSpPr>
          <p:cNvPr id="3" name="Text Placeholder 2">
            <a:extLst>
              <a:ext uri="{FF2B5EF4-FFF2-40B4-BE49-F238E27FC236}">
                <a16:creationId xmlns:a16="http://schemas.microsoft.com/office/drawing/2014/main" id="{896CE7D8-C80A-185C-864F-C34ADFD2E422}"/>
              </a:ext>
            </a:extLst>
          </p:cNvPr>
          <p:cNvSpPr>
            <a:spLocks noGrp="1"/>
          </p:cNvSpPr>
          <p:nvPr>
            <p:ph type="body" idx="1"/>
          </p:nvPr>
        </p:nvSpPr>
        <p:spPr/>
        <p:txBody>
          <a:bodyPr/>
          <a:lstStyle/>
          <a:p>
            <a:pPr marL="0" lvl="0" indent="0">
              <a:lnSpc>
                <a:spcPct val="100000"/>
              </a:lnSpc>
              <a:buClr>
                <a:srgbClr val="000000"/>
              </a:buClr>
              <a:buSzPts val="2400"/>
              <a:buNone/>
            </a:pPr>
            <a:r>
              <a:rPr lang="en-US" dirty="0">
                <a:solidFill>
                  <a:srgbClr val="000000"/>
                </a:solidFill>
              </a:rPr>
              <a:t>Share your responses to this question: </a:t>
            </a:r>
          </a:p>
          <a:p>
            <a:pPr marL="0" lvl="0" indent="0">
              <a:lnSpc>
                <a:spcPct val="100000"/>
              </a:lnSpc>
              <a:buClr>
                <a:srgbClr val="000000"/>
              </a:buClr>
              <a:buSzPts val="2400"/>
              <a:buNone/>
            </a:pPr>
            <a:endParaRPr lang="en-US" dirty="0">
              <a:solidFill>
                <a:srgbClr val="000000"/>
              </a:solidFill>
            </a:endParaRPr>
          </a:p>
          <a:p>
            <a:pPr marL="0" lvl="0" indent="0">
              <a:lnSpc>
                <a:spcPct val="100000"/>
              </a:lnSpc>
              <a:buClr>
                <a:srgbClr val="000000"/>
              </a:buClr>
              <a:buSzPts val="2400"/>
              <a:buNone/>
            </a:pPr>
            <a:r>
              <a:rPr lang="en-US" dirty="0">
                <a:solidFill>
                  <a:srgbClr val="000000"/>
                </a:solidFill>
              </a:rPr>
              <a:t>“How do writers use exaggeration to communicate messages in creative and interesting ways?”</a:t>
            </a:r>
          </a:p>
          <a:p>
            <a:pPr marL="63500" indent="0">
              <a:buNone/>
            </a:pPr>
            <a:endParaRPr lang="en-US" dirty="0"/>
          </a:p>
        </p:txBody>
      </p:sp>
    </p:spTree>
    <p:extLst>
      <p:ext uri="{BB962C8B-B14F-4D97-AF65-F5344CB8AC3E}">
        <p14:creationId xmlns:p14="http://schemas.microsoft.com/office/powerpoint/2010/main" val="263953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80DB6EC0-3438-676C-F8F5-1C74D0AF73C1}"/>
              </a:ext>
            </a:extLst>
          </p:cNvPr>
          <p:cNvSpPr>
            <a:spLocks noGrp="1"/>
          </p:cNvSpPr>
          <p:nvPr>
            <p:ph type="subTitle" idx="1"/>
          </p:nvPr>
        </p:nvSpPr>
        <p:spPr/>
        <p:txBody>
          <a:bodyPr/>
          <a:lstStyle/>
          <a:p>
            <a:pPr>
              <a:lnSpc>
                <a:spcPct val="100000"/>
              </a:lnSpc>
            </a:pPr>
            <a:r>
              <a:rPr lang="en-US" dirty="0"/>
              <a:t>Style and Syntax</a:t>
            </a:r>
          </a:p>
        </p:txBody>
      </p:sp>
      <p:sp>
        <p:nvSpPr>
          <p:cNvPr id="3" name="Title 2">
            <a:extLst>
              <a:ext uri="{FF2B5EF4-FFF2-40B4-BE49-F238E27FC236}">
                <a16:creationId xmlns:a16="http://schemas.microsoft.com/office/drawing/2014/main" id="{14EDAAD6-DA24-1ECF-A1A8-43BEC6CA3A79}"/>
              </a:ext>
            </a:extLst>
          </p:cNvPr>
          <p:cNvSpPr>
            <a:spLocks noGrp="1"/>
          </p:cNvSpPr>
          <p:nvPr>
            <p:ph type="ctrTitle"/>
          </p:nvPr>
        </p:nvSpPr>
        <p:spPr/>
        <p:txBody>
          <a:bodyPr/>
          <a:lstStyle/>
          <a:p>
            <a:pPr>
              <a:lnSpc>
                <a:spcPct val="100000"/>
              </a:lnSpc>
            </a:pPr>
            <a:r>
              <a:rPr lang="en-US" dirty="0"/>
              <a:t>Annotating a Text</a:t>
            </a:r>
          </a:p>
        </p:txBody>
      </p:sp>
    </p:spTree>
    <p:extLst>
      <p:ext uri="{BB962C8B-B14F-4D97-AF65-F5344CB8AC3E}">
        <p14:creationId xmlns:p14="http://schemas.microsoft.com/office/powerpoint/2010/main" val="2179277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9FF286-303C-81ED-59DF-84321098A2EE}"/>
              </a:ext>
            </a:extLst>
          </p:cNvPr>
          <p:cNvSpPr>
            <a:spLocks noGrp="1"/>
          </p:cNvSpPr>
          <p:nvPr>
            <p:ph type="ctrTitle"/>
          </p:nvPr>
        </p:nvSpPr>
        <p:spPr/>
        <p:txBody>
          <a:bodyPr/>
          <a:lstStyle/>
          <a:p>
            <a:pPr>
              <a:lnSpc>
                <a:spcPct val="100000"/>
              </a:lnSpc>
            </a:pPr>
            <a:r>
              <a:rPr lang="en-US" dirty="0"/>
              <a:t>Essential Question</a:t>
            </a:r>
          </a:p>
        </p:txBody>
      </p:sp>
      <p:sp>
        <p:nvSpPr>
          <p:cNvPr id="3" name="Subtitle 2">
            <a:extLst>
              <a:ext uri="{FF2B5EF4-FFF2-40B4-BE49-F238E27FC236}">
                <a16:creationId xmlns:a16="http://schemas.microsoft.com/office/drawing/2014/main" id="{9BD37B74-C867-6561-A03A-FDBE004625CC}"/>
              </a:ext>
            </a:extLst>
          </p:cNvPr>
          <p:cNvSpPr>
            <a:spLocks noGrp="1"/>
          </p:cNvSpPr>
          <p:nvPr>
            <p:ph type="subTitle" idx="1"/>
          </p:nvPr>
        </p:nvSpPr>
        <p:spPr/>
        <p:txBody>
          <a:bodyPr/>
          <a:lstStyle/>
          <a:p>
            <a:pPr marL="0" lvl="0" indent="0">
              <a:spcBef>
                <a:spcPts val="520"/>
              </a:spcBef>
              <a:buNone/>
            </a:pPr>
            <a:r>
              <a:rPr lang="en-US" dirty="0"/>
              <a:t>How does an author’s writing style give meaning to a text?</a:t>
            </a:r>
          </a:p>
        </p:txBody>
      </p:sp>
    </p:spTree>
    <p:extLst>
      <p:ext uri="{BB962C8B-B14F-4D97-AF65-F5344CB8AC3E}">
        <p14:creationId xmlns:p14="http://schemas.microsoft.com/office/powerpoint/2010/main" val="2571864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967F7-84E8-560B-F37C-5889CAD3D8F5}"/>
              </a:ext>
            </a:extLst>
          </p:cNvPr>
          <p:cNvSpPr>
            <a:spLocks noGrp="1"/>
          </p:cNvSpPr>
          <p:nvPr>
            <p:ph type="ctrTitle"/>
          </p:nvPr>
        </p:nvSpPr>
        <p:spPr/>
        <p:txBody>
          <a:bodyPr/>
          <a:lstStyle/>
          <a:p>
            <a:r>
              <a:rPr lang="en-US" dirty="0"/>
              <a:t>Learning Objectives</a:t>
            </a:r>
          </a:p>
        </p:txBody>
      </p:sp>
      <p:sp>
        <p:nvSpPr>
          <p:cNvPr id="3" name="Subtitle 2">
            <a:extLst>
              <a:ext uri="{FF2B5EF4-FFF2-40B4-BE49-F238E27FC236}">
                <a16:creationId xmlns:a16="http://schemas.microsoft.com/office/drawing/2014/main" id="{8E173C2D-1BB9-55EF-4647-49A70FA7C1DC}"/>
              </a:ext>
            </a:extLst>
          </p:cNvPr>
          <p:cNvSpPr>
            <a:spLocks noGrp="1"/>
          </p:cNvSpPr>
          <p:nvPr>
            <p:ph type="subTitle" idx="1"/>
          </p:nvPr>
        </p:nvSpPr>
        <p:spPr>
          <a:xfrm>
            <a:off x="456175" y="2834125"/>
            <a:ext cx="8232300" cy="1293258"/>
          </a:xfrm>
        </p:spPr>
        <p:txBody>
          <a:bodyPr/>
          <a:lstStyle/>
          <a:p>
            <a:pPr marL="457200" lvl="0" indent="-393700">
              <a:spcBef>
                <a:spcPts val="520"/>
              </a:spcBef>
            </a:pPr>
            <a:r>
              <a:rPr lang="en-US" dirty="0"/>
              <a:t>Students will analyze and annotate an article.</a:t>
            </a:r>
          </a:p>
          <a:p>
            <a:pPr marL="457200" lvl="0" indent="-393700"/>
            <a:r>
              <a:rPr lang="en-US" dirty="0"/>
              <a:t>Students will write an argumentative paragraph.</a:t>
            </a:r>
          </a:p>
          <a:p>
            <a:endParaRPr lang="en-US" dirty="0"/>
          </a:p>
        </p:txBody>
      </p:sp>
    </p:spTree>
    <p:extLst>
      <p:ext uri="{BB962C8B-B14F-4D97-AF65-F5344CB8AC3E}">
        <p14:creationId xmlns:p14="http://schemas.microsoft.com/office/powerpoint/2010/main" val="3839097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Google Shape;97;p5">
            <a:extLst>
              <a:ext uri="{FF2B5EF4-FFF2-40B4-BE49-F238E27FC236}">
                <a16:creationId xmlns:a16="http://schemas.microsoft.com/office/drawing/2014/main" id="{E4B19442-DC68-0F3B-BD5F-5899EA4B3357}"/>
              </a:ext>
            </a:extLst>
          </p:cNvPr>
          <p:cNvSpPr txBox="1">
            <a:spLocks/>
          </p:cNvSpPr>
          <p:nvPr/>
        </p:nvSpPr>
        <p:spPr>
          <a:xfrm>
            <a:off x="592063" y="490944"/>
            <a:ext cx="8229600" cy="857400"/>
          </a:xfrm>
          <a:prstGeom prst="rect">
            <a:avLst/>
          </a:prstGeom>
          <a:noFill/>
          <a:ln>
            <a:noFill/>
          </a:ln>
        </p:spPr>
        <p:txBody>
          <a:bodyPr spcFirstLastPara="1" wrap="square" lIns="0" tIns="45700" rIns="0" bIns="0" anchor="b" anchorCtr="0">
            <a:noAutofit/>
          </a:bodyPr>
          <a:lstStyle>
            <a:defPPr marR="0" lvl="0" algn="l" rtl="0">
              <a:lnSpc>
                <a:spcPct val="100000"/>
              </a:lnSpc>
              <a:spcBef>
                <a:spcPts val="0"/>
              </a:spcBef>
              <a:spcAft>
                <a:spcPts val="0"/>
              </a:spcAft>
            </a:defPPr>
            <a:lvl1pPr marR="0" lvl="0" algn="l" rtl="0">
              <a:lnSpc>
                <a:spcPct val="150000"/>
              </a:lnSpc>
              <a:spcBef>
                <a:spcPts val="0"/>
              </a:spcBef>
              <a:spcAft>
                <a:spcPts val="0"/>
              </a:spcAft>
              <a:buClr>
                <a:srgbClr val="91192A"/>
              </a:buClr>
              <a:buSzPts val="3600"/>
              <a:buFont typeface="Calibri"/>
              <a:buNone/>
              <a:defRPr sz="3600" b="0" i="0" u="none" strike="noStrike" cap="none">
                <a:solidFill>
                  <a:schemeClr val="accent3"/>
                </a:solidFill>
                <a:latin typeface="Calibri"/>
                <a:ea typeface="Calibri"/>
                <a:cs typeface="Calibri"/>
                <a:sym typeface="Calibri"/>
              </a:defRPr>
            </a:lvl1pPr>
            <a:lvl2pPr marR="0" lvl="1"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9pPr>
          </a:lstStyle>
          <a:p>
            <a:pPr>
              <a:lnSpc>
                <a:spcPct val="100000"/>
              </a:lnSpc>
              <a:buClr>
                <a:schemeClr val="accent4"/>
              </a:buClr>
            </a:pPr>
            <a:r>
              <a:rPr lang="en-US" dirty="0"/>
              <a:t>Word Bank: Dashing Through the Snow</a:t>
            </a:r>
          </a:p>
        </p:txBody>
      </p:sp>
      <p:sp>
        <p:nvSpPr>
          <p:cNvPr id="12" name="Google Shape;98;p5">
            <a:extLst>
              <a:ext uri="{FF2B5EF4-FFF2-40B4-BE49-F238E27FC236}">
                <a16:creationId xmlns:a16="http://schemas.microsoft.com/office/drawing/2014/main" id="{A7F8ADA9-6DCD-2DC0-3E24-EBFCCFC5AE5F}"/>
              </a:ext>
            </a:extLst>
          </p:cNvPr>
          <p:cNvSpPr txBox="1">
            <a:spLocks/>
          </p:cNvSpPr>
          <p:nvPr/>
        </p:nvSpPr>
        <p:spPr>
          <a:xfrm>
            <a:off x="592063" y="1523241"/>
            <a:ext cx="7939541" cy="605700"/>
          </a:xfrm>
          <a:prstGeom prst="rect">
            <a:avLst/>
          </a:prstGeom>
          <a:noFill/>
          <a:ln>
            <a:noFill/>
          </a:ln>
        </p:spPr>
        <p:txBody>
          <a:bodyPr spcFirstLastPara="1" wrap="square" lIns="45700" tIns="0" rIns="45700" bIns="0" anchor="t" anchorCtr="0">
            <a:noAutofit/>
          </a:bodyPr>
          <a:lstStyle>
            <a:defPPr marR="0" lvl="0" algn="l" rtl="0">
              <a:lnSpc>
                <a:spcPct val="100000"/>
              </a:lnSpc>
              <a:spcBef>
                <a:spcPts val="0"/>
              </a:spcBef>
              <a:spcAft>
                <a:spcPts val="0"/>
              </a:spcAft>
            </a:defPPr>
            <a:lvl1pPr marL="457200" marR="0" lvl="0" indent="-393700" algn="l" rtl="0">
              <a:lnSpc>
                <a:spcPct val="150000"/>
              </a:lnSpc>
              <a:spcBef>
                <a:spcPts val="0"/>
              </a:spcBef>
              <a:spcAft>
                <a:spcPts val="0"/>
              </a:spcAft>
              <a:buClr>
                <a:schemeClr val="accent3"/>
              </a:buClr>
              <a:buSzPts val="2600"/>
              <a:buFont typeface="System Font Regular"/>
              <a:buChar char="●"/>
              <a:defRPr sz="2600" b="0" i="0" u="none" strike="noStrike" cap="none" spc="0">
                <a:ln>
                  <a:noFill/>
                </a:ln>
                <a:solidFill>
                  <a:schemeClr val="tx1"/>
                </a:solidFill>
                <a:effectLst/>
                <a:latin typeface="Calibri"/>
                <a:ea typeface="Calibri"/>
                <a:cs typeface="Calibri"/>
                <a:sym typeface="Calibri"/>
              </a:defRPr>
            </a:lvl1pPr>
            <a:lvl2pPr marL="914400" marR="0" lvl="1" indent="-393700" algn="l" rtl="0">
              <a:lnSpc>
                <a:spcPct val="150000"/>
              </a:lnSpc>
              <a:spcBef>
                <a:spcPts val="0"/>
              </a:spcBef>
              <a:spcAft>
                <a:spcPts val="0"/>
              </a:spcAft>
              <a:buClr>
                <a:schemeClr val="accent2"/>
              </a:buClr>
              <a:buSzPts val="2600"/>
              <a:buFont typeface="Courier New" panose="02070309020205020404" pitchFamily="49" charset="0"/>
              <a:buChar char="o"/>
              <a:defRPr sz="2600" b="0" i="0" u="none" strike="noStrike" cap="none">
                <a:solidFill>
                  <a:schemeClr val="dk1"/>
                </a:solidFill>
                <a:latin typeface="Calibri"/>
                <a:ea typeface="Calibri"/>
                <a:cs typeface="Calibri"/>
                <a:sym typeface="Calibri"/>
              </a:defRPr>
            </a:lvl2pPr>
            <a:lvl3pPr marL="1435100" marR="0" lvl="2" indent="-457200" algn="l" rtl="0">
              <a:lnSpc>
                <a:spcPct val="150000"/>
              </a:lnSpc>
              <a:spcBef>
                <a:spcPts val="0"/>
              </a:spcBef>
              <a:spcAft>
                <a:spcPts val="0"/>
              </a:spcAft>
              <a:buClr>
                <a:schemeClr val="accent4"/>
              </a:buClr>
              <a:buSzPts val="2600"/>
              <a:buFont typeface="Wingdings" pitchFamily="2" charset="2"/>
              <a:buChar char="§"/>
              <a:defRPr sz="2600" b="0" i="0" u="none" strike="noStrike" cap="none">
                <a:solidFill>
                  <a:schemeClr val="dk1"/>
                </a:solidFill>
                <a:latin typeface="Calibri"/>
                <a:ea typeface="Calibri"/>
                <a:cs typeface="Calibri"/>
                <a:sym typeface="Calibri"/>
              </a:defRPr>
            </a:lvl3pPr>
            <a:lvl4pPr marL="1828800" marR="0" lvl="3" indent="-393700" algn="l" rtl="0">
              <a:lnSpc>
                <a:spcPct val="150000"/>
              </a:lnSpc>
              <a:spcBef>
                <a:spcPts val="0"/>
              </a:spcBef>
              <a:spcAft>
                <a:spcPts val="0"/>
              </a:spcAft>
              <a:buClr>
                <a:srgbClr val="91192A"/>
              </a:buClr>
              <a:buSzPts val="2600"/>
              <a:buFont typeface="Calibri"/>
              <a:buChar char="●"/>
              <a:defRPr sz="2600" b="0" i="0" u="none" strike="noStrike" cap="none">
                <a:solidFill>
                  <a:schemeClr val="dk1"/>
                </a:solidFill>
                <a:latin typeface="Calibri"/>
                <a:ea typeface="Calibri"/>
                <a:cs typeface="Calibri"/>
                <a:sym typeface="Calibri"/>
              </a:defRPr>
            </a:lvl4pPr>
            <a:lvl5pPr marL="2286000" marR="0" lvl="4" indent="-393700" algn="l" rtl="0">
              <a:lnSpc>
                <a:spcPct val="100000"/>
              </a:lnSpc>
              <a:spcBef>
                <a:spcPts val="0"/>
              </a:spcBef>
              <a:spcAft>
                <a:spcPts val="0"/>
              </a:spcAft>
              <a:buClr>
                <a:srgbClr val="275781"/>
              </a:buClr>
              <a:buSzPts val="2600"/>
              <a:buFont typeface="Calibri"/>
              <a:buChar char="○"/>
              <a:defRPr sz="2600" b="0" i="0" u="none" strike="noStrike" cap="none">
                <a:solidFill>
                  <a:schemeClr val="dk1"/>
                </a:solidFill>
                <a:latin typeface="Calibri"/>
                <a:ea typeface="Calibri"/>
                <a:cs typeface="Calibri"/>
                <a:sym typeface="Calibri"/>
              </a:defRPr>
            </a:lvl5pPr>
            <a:lvl6pPr marL="2743200" marR="0" lvl="5" indent="-393700" algn="l" rtl="0">
              <a:lnSpc>
                <a:spcPct val="100000"/>
              </a:lnSpc>
              <a:spcBef>
                <a:spcPts val="0"/>
              </a:spcBef>
              <a:spcAft>
                <a:spcPts val="0"/>
              </a:spcAft>
              <a:buClr>
                <a:srgbClr val="E5BB38"/>
              </a:buClr>
              <a:buSzPts val="2600"/>
              <a:buFont typeface="Calibri"/>
              <a:buChar char="■"/>
              <a:defRPr sz="2600" b="0" i="0" u="none" strike="noStrike" cap="none">
                <a:solidFill>
                  <a:schemeClr val="dk1"/>
                </a:solidFill>
                <a:latin typeface="Calibri"/>
                <a:ea typeface="Calibri"/>
                <a:cs typeface="Calibri"/>
                <a:sym typeface="Calibri"/>
              </a:defRPr>
            </a:lvl6pPr>
            <a:lvl7pPr marL="3200400" marR="0" lvl="6" indent="-393700" algn="l" rtl="0">
              <a:lnSpc>
                <a:spcPct val="100000"/>
              </a:lnSpc>
              <a:spcBef>
                <a:spcPts val="0"/>
              </a:spcBef>
              <a:spcAft>
                <a:spcPts val="0"/>
              </a:spcAft>
              <a:buClr>
                <a:srgbClr val="91192A"/>
              </a:buClr>
              <a:buSzPts val="2600"/>
              <a:buFont typeface="Calibri"/>
              <a:buChar char="●"/>
              <a:defRPr sz="2600" b="0" i="0" u="none" strike="noStrike" cap="none">
                <a:solidFill>
                  <a:schemeClr val="dk1"/>
                </a:solidFill>
                <a:latin typeface="Calibri"/>
                <a:ea typeface="Calibri"/>
                <a:cs typeface="Calibri"/>
                <a:sym typeface="Calibri"/>
              </a:defRPr>
            </a:lvl7pPr>
            <a:lvl8pPr marL="3657600" marR="0" lvl="7" indent="-393700" algn="l" rtl="0">
              <a:lnSpc>
                <a:spcPct val="100000"/>
              </a:lnSpc>
              <a:spcBef>
                <a:spcPts val="0"/>
              </a:spcBef>
              <a:spcAft>
                <a:spcPts val="0"/>
              </a:spcAft>
              <a:buClr>
                <a:srgbClr val="275781"/>
              </a:buClr>
              <a:buSzPts val="2600"/>
              <a:buFont typeface="Calibri"/>
              <a:buChar char="○"/>
              <a:defRPr sz="2600" b="0" i="0" u="none" strike="noStrike" cap="none">
                <a:solidFill>
                  <a:schemeClr val="dk1"/>
                </a:solidFill>
                <a:latin typeface="Calibri"/>
                <a:ea typeface="Calibri"/>
                <a:cs typeface="Calibri"/>
                <a:sym typeface="Calibri"/>
              </a:defRPr>
            </a:lvl8pPr>
            <a:lvl9pPr marL="4114800" marR="0" lvl="8" indent="-393700" algn="l" rtl="0">
              <a:lnSpc>
                <a:spcPct val="100000"/>
              </a:lnSpc>
              <a:spcBef>
                <a:spcPts val="0"/>
              </a:spcBef>
              <a:spcAft>
                <a:spcPts val="0"/>
              </a:spcAft>
              <a:buClr>
                <a:srgbClr val="E5BB38"/>
              </a:buClr>
              <a:buSzPts val="2600"/>
              <a:buFont typeface="Calibri"/>
              <a:buChar char="■"/>
              <a:defRPr sz="2600" b="0" i="0" u="none" strike="noStrike" cap="none">
                <a:solidFill>
                  <a:schemeClr val="dk1"/>
                </a:solidFill>
                <a:latin typeface="Calibri"/>
                <a:ea typeface="Calibri"/>
                <a:cs typeface="Calibri"/>
                <a:sym typeface="Calibri"/>
              </a:defRPr>
            </a:lvl9pPr>
          </a:lstStyle>
          <a:p>
            <a:pPr marL="0" indent="0" algn="ctr">
              <a:lnSpc>
                <a:spcPct val="100000"/>
              </a:lnSpc>
              <a:buSzPts val="2400"/>
              <a:buFont typeface="System Font Regular"/>
              <a:buNone/>
            </a:pPr>
            <a:r>
              <a:rPr lang="en-US" sz="1800" dirty="0">
                <a:solidFill>
                  <a:srgbClr val="292929"/>
                </a:solidFill>
              </a:rPr>
              <a:t>Write a sentence containing two or more of the words from the Word Bank.</a:t>
            </a:r>
            <a:endParaRPr lang="en-US" sz="1800" dirty="0"/>
          </a:p>
        </p:txBody>
      </p:sp>
      <p:graphicFrame>
        <p:nvGraphicFramePr>
          <p:cNvPr id="13" name="Google Shape;99;p5">
            <a:extLst>
              <a:ext uri="{FF2B5EF4-FFF2-40B4-BE49-F238E27FC236}">
                <a16:creationId xmlns:a16="http://schemas.microsoft.com/office/drawing/2014/main" id="{7C8C053E-ED4F-F23D-C4FB-5DE035A331E6}"/>
              </a:ext>
            </a:extLst>
          </p:cNvPr>
          <p:cNvGraphicFramePr/>
          <p:nvPr>
            <p:extLst>
              <p:ext uri="{D42A27DB-BD31-4B8C-83A1-F6EECF244321}">
                <p14:modId xmlns:p14="http://schemas.microsoft.com/office/powerpoint/2010/main" val="1748017239"/>
              </p:ext>
            </p:extLst>
          </p:nvPr>
        </p:nvGraphicFramePr>
        <p:xfrm>
          <a:off x="957925" y="2030846"/>
          <a:ext cx="7228150" cy="1695704"/>
        </p:xfrm>
        <a:graphic>
          <a:graphicData uri="http://schemas.openxmlformats.org/drawingml/2006/table">
            <a:tbl>
              <a:tblPr>
                <a:noFill/>
              </a:tblPr>
              <a:tblGrid>
                <a:gridCol w="1427075">
                  <a:extLst>
                    <a:ext uri="{9D8B030D-6E8A-4147-A177-3AD203B41FA5}">
                      <a16:colId xmlns:a16="http://schemas.microsoft.com/office/drawing/2014/main" val="20000"/>
                    </a:ext>
                  </a:extLst>
                </a:gridCol>
                <a:gridCol w="1461875">
                  <a:extLst>
                    <a:ext uri="{9D8B030D-6E8A-4147-A177-3AD203B41FA5}">
                      <a16:colId xmlns:a16="http://schemas.microsoft.com/office/drawing/2014/main" val="20001"/>
                    </a:ext>
                  </a:extLst>
                </a:gridCol>
                <a:gridCol w="1357450">
                  <a:extLst>
                    <a:ext uri="{9D8B030D-6E8A-4147-A177-3AD203B41FA5}">
                      <a16:colId xmlns:a16="http://schemas.microsoft.com/office/drawing/2014/main" val="20002"/>
                    </a:ext>
                  </a:extLst>
                </a:gridCol>
                <a:gridCol w="1461875">
                  <a:extLst>
                    <a:ext uri="{9D8B030D-6E8A-4147-A177-3AD203B41FA5}">
                      <a16:colId xmlns:a16="http://schemas.microsoft.com/office/drawing/2014/main" val="20003"/>
                    </a:ext>
                  </a:extLst>
                </a:gridCol>
                <a:gridCol w="1519875">
                  <a:extLst>
                    <a:ext uri="{9D8B030D-6E8A-4147-A177-3AD203B41FA5}">
                      <a16:colId xmlns:a16="http://schemas.microsoft.com/office/drawing/2014/main" val="20004"/>
                    </a:ext>
                  </a:extLst>
                </a:gridCol>
              </a:tblGrid>
              <a:tr h="228600">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boys</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fear</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speed</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76225">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stuck</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 </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careful</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76225">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teenage</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adult</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 </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snowmobile</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76225">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snow</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winter</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 </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546656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E1987E-A3A7-D484-304F-F3D375B9B2AC}"/>
            </a:ext>
          </a:extLst>
        </p:cNvPr>
        <p:cNvGrpSpPr/>
        <p:nvPr/>
      </p:nvGrpSpPr>
      <p:grpSpPr>
        <a:xfrm>
          <a:off x="0" y="0"/>
          <a:ext cx="0" cy="0"/>
          <a:chOff x="0" y="0"/>
          <a:chExt cx="0" cy="0"/>
        </a:xfrm>
      </p:grpSpPr>
      <p:sp>
        <p:nvSpPr>
          <p:cNvPr id="11" name="Google Shape;97;p5">
            <a:extLst>
              <a:ext uri="{FF2B5EF4-FFF2-40B4-BE49-F238E27FC236}">
                <a16:creationId xmlns:a16="http://schemas.microsoft.com/office/drawing/2014/main" id="{D033D9CB-FDBB-6F79-BAB8-FEC3CA4FD346}"/>
              </a:ext>
            </a:extLst>
          </p:cNvPr>
          <p:cNvSpPr txBox="1">
            <a:spLocks/>
          </p:cNvSpPr>
          <p:nvPr/>
        </p:nvSpPr>
        <p:spPr>
          <a:xfrm>
            <a:off x="592063" y="490944"/>
            <a:ext cx="8229600" cy="857400"/>
          </a:xfrm>
          <a:prstGeom prst="rect">
            <a:avLst/>
          </a:prstGeom>
          <a:noFill/>
          <a:ln>
            <a:noFill/>
          </a:ln>
        </p:spPr>
        <p:txBody>
          <a:bodyPr spcFirstLastPara="1" wrap="square" lIns="0" tIns="45700" rIns="0" bIns="0" anchor="b" anchorCtr="0">
            <a:noAutofit/>
          </a:bodyPr>
          <a:lstStyle>
            <a:defPPr marR="0" lvl="0" algn="l" rtl="0">
              <a:lnSpc>
                <a:spcPct val="100000"/>
              </a:lnSpc>
              <a:spcBef>
                <a:spcPts val="0"/>
              </a:spcBef>
              <a:spcAft>
                <a:spcPts val="0"/>
              </a:spcAft>
            </a:defPPr>
            <a:lvl1pPr marR="0" lvl="0" algn="l" rtl="0">
              <a:lnSpc>
                <a:spcPct val="150000"/>
              </a:lnSpc>
              <a:spcBef>
                <a:spcPts val="0"/>
              </a:spcBef>
              <a:spcAft>
                <a:spcPts val="0"/>
              </a:spcAft>
              <a:buClr>
                <a:srgbClr val="91192A"/>
              </a:buClr>
              <a:buSzPts val="3600"/>
              <a:buFont typeface="Calibri"/>
              <a:buNone/>
              <a:defRPr sz="3600" b="0" i="0" u="none" strike="noStrike" cap="none">
                <a:solidFill>
                  <a:schemeClr val="accent3"/>
                </a:solidFill>
                <a:latin typeface="Calibri"/>
                <a:ea typeface="Calibri"/>
                <a:cs typeface="Calibri"/>
                <a:sym typeface="Calibri"/>
              </a:defRPr>
            </a:lvl1pPr>
            <a:lvl2pPr marR="0" lvl="1"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Clr>
                <a:srgbClr val="000000"/>
              </a:buClr>
              <a:buSzPts val="2800"/>
              <a:buFont typeface="Calibri"/>
              <a:buNone/>
              <a:defRPr sz="1400" b="0" i="0" u="none" strike="noStrike" cap="none">
                <a:solidFill>
                  <a:srgbClr val="000000"/>
                </a:solidFill>
                <a:latin typeface="Calibri"/>
                <a:ea typeface="Calibri"/>
                <a:cs typeface="Calibri"/>
                <a:sym typeface="Calibri"/>
              </a:defRPr>
            </a:lvl9pPr>
          </a:lstStyle>
          <a:p>
            <a:pPr>
              <a:lnSpc>
                <a:spcPct val="100000"/>
              </a:lnSpc>
              <a:buClr>
                <a:schemeClr val="accent4"/>
              </a:buClr>
            </a:pPr>
            <a:r>
              <a:rPr lang="en-US" dirty="0"/>
              <a:t>Word Bank: Don’t Box Me In</a:t>
            </a:r>
          </a:p>
        </p:txBody>
      </p:sp>
      <p:sp>
        <p:nvSpPr>
          <p:cNvPr id="12" name="Google Shape;98;p5">
            <a:extLst>
              <a:ext uri="{FF2B5EF4-FFF2-40B4-BE49-F238E27FC236}">
                <a16:creationId xmlns:a16="http://schemas.microsoft.com/office/drawing/2014/main" id="{B3918383-597D-15CC-F688-10D995E03759}"/>
              </a:ext>
            </a:extLst>
          </p:cNvPr>
          <p:cNvSpPr txBox="1">
            <a:spLocks/>
          </p:cNvSpPr>
          <p:nvPr/>
        </p:nvSpPr>
        <p:spPr>
          <a:xfrm>
            <a:off x="592063" y="1523241"/>
            <a:ext cx="7959874" cy="605700"/>
          </a:xfrm>
          <a:prstGeom prst="rect">
            <a:avLst/>
          </a:prstGeom>
          <a:noFill/>
          <a:ln>
            <a:noFill/>
          </a:ln>
        </p:spPr>
        <p:txBody>
          <a:bodyPr spcFirstLastPara="1" wrap="square" lIns="45700" tIns="0" rIns="45700" bIns="0" anchor="t" anchorCtr="0">
            <a:noAutofit/>
          </a:bodyPr>
          <a:lstStyle>
            <a:defPPr marR="0" lvl="0" algn="l" rtl="0">
              <a:lnSpc>
                <a:spcPct val="100000"/>
              </a:lnSpc>
              <a:spcBef>
                <a:spcPts val="0"/>
              </a:spcBef>
              <a:spcAft>
                <a:spcPts val="0"/>
              </a:spcAft>
            </a:defPPr>
            <a:lvl1pPr marL="457200" marR="0" lvl="0" indent="-393700" algn="l" rtl="0">
              <a:lnSpc>
                <a:spcPct val="150000"/>
              </a:lnSpc>
              <a:spcBef>
                <a:spcPts val="0"/>
              </a:spcBef>
              <a:spcAft>
                <a:spcPts val="0"/>
              </a:spcAft>
              <a:buClr>
                <a:schemeClr val="accent3"/>
              </a:buClr>
              <a:buSzPts val="2600"/>
              <a:buFont typeface="System Font Regular"/>
              <a:buChar char="●"/>
              <a:defRPr sz="2600" b="0" i="0" u="none" strike="noStrike" cap="none" spc="0">
                <a:ln>
                  <a:noFill/>
                </a:ln>
                <a:solidFill>
                  <a:schemeClr val="tx1"/>
                </a:solidFill>
                <a:effectLst/>
                <a:latin typeface="Calibri"/>
                <a:ea typeface="Calibri"/>
                <a:cs typeface="Calibri"/>
                <a:sym typeface="Calibri"/>
              </a:defRPr>
            </a:lvl1pPr>
            <a:lvl2pPr marL="914400" marR="0" lvl="1" indent="-393700" algn="l" rtl="0">
              <a:lnSpc>
                <a:spcPct val="150000"/>
              </a:lnSpc>
              <a:spcBef>
                <a:spcPts val="0"/>
              </a:spcBef>
              <a:spcAft>
                <a:spcPts val="0"/>
              </a:spcAft>
              <a:buClr>
                <a:schemeClr val="accent2"/>
              </a:buClr>
              <a:buSzPts val="2600"/>
              <a:buFont typeface="Courier New" panose="02070309020205020404" pitchFamily="49" charset="0"/>
              <a:buChar char="o"/>
              <a:defRPr sz="2600" b="0" i="0" u="none" strike="noStrike" cap="none">
                <a:solidFill>
                  <a:schemeClr val="dk1"/>
                </a:solidFill>
                <a:latin typeface="Calibri"/>
                <a:ea typeface="Calibri"/>
                <a:cs typeface="Calibri"/>
                <a:sym typeface="Calibri"/>
              </a:defRPr>
            </a:lvl2pPr>
            <a:lvl3pPr marL="1435100" marR="0" lvl="2" indent="-457200" algn="l" rtl="0">
              <a:lnSpc>
                <a:spcPct val="150000"/>
              </a:lnSpc>
              <a:spcBef>
                <a:spcPts val="0"/>
              </a:spcBef>
              <a:spcAft>
                <a:spcPts val="0"/>
              </a:spcAft>
              <a:buClr>
                <a:schemeClr val="accent4"/>
              </a:buClr>
              <a:buSzPts val="2600"/>
              <a:buFont typeface="Wingdings" pitchFamily="2" charset="2"/>
              <a:buChar char="§"/>
              <a:defRPr sz="2600" b="0" i="0" u="none" strike="noStrike" cap="none">
                <a:solidFill>
                  <a:schemeClr val="dk1"/>
                </a:solidFill>
                <a:latin typeface="Calibri"/>
                <a:ea typeface="Calibri"/>
                <a:cs typeface="Calibri"/>
                <a:sym typeface="Calibri"/>
              </a:defRPr>
            </a:lvl3pPr>
            <a:lvl4pPr marL="1828800" marR="0" lvl="3" indent="-393700" algn="l" rtl="0">
              <a:lnSpc>
                <a:spcPct val="150000"/>
              </a:lnSpc>
              <a:spcBef>
                <a:spcPts val="0"/>
              </a:spcBef>
              <a:spcAft>
                <a:spcPts val="0"/>
              </a:spcAft>
              <a:buClr>
                <a:srgbClr val="91192A"/>
              </a:buClr>
              <a:buSzPts val="2600"/>
              <a:buFont typeface="Calibri"/>
              <a:buChar char="●"/>
              <a:defRPr sz="2600" b="0" i="0" u="none" strike="noStrike" cap="none">
                <a:solidFill>
                  <a:schemeClr val="dk1"/>
                </a:solidFill>
                <a:latin typeface="Calibri"/>
                <a:ea typeface="Calibri"/>
                <a:cs typeface="Calibri"/>
                <a:sym typeface="Calibri"/>
              </a:defRPr>
            </a:lvl4pPr>
            <a:lvl5pPr marL="2286000" marR="0" lvl="4" indent="-393700" algn="l" rtl="0">
              <a:lnSpc>
                <a:spcPct val="100000"/>
              </a:lnSpc>
              <a:spcBef>
                <a:spcPts val="0"/>
              </a:spcBef>
              <a:spcAft>
                <a:spcPts val="0"/>
              </a:spcAft>
              <a:buClr>
                <a:srgbClr val="275781"/>
              </a:buClr>
              <a:buSzPts val="2600"/>
              <a:buFont typeface="Calibri"/>
              <a:buChar char="○"/>
              <a:defRPr sz="2600" b="0" i="0" u="none" strike="noStrike" cap="none">
                <a:solidFill>
                  <a:schemeClr val="dk1"/>
                </a:solidFill>
                <a:latin typeface="Calibri"/>
                <a:ea typeface="Calibri"/>
                <a:cs typeface="Calibri"/>
                <a:sym typeface="Calibri"/>
              </a:defRPr>
            </a:lvl5pPr>
            <a:lvl6pPr marL="2743200" marR="0" lvl="5" indent="-393700" algn="l" rtl="0">
              <a:lnSpc>
                <a:spcPct val="100000"/>
              </a:lnSpc>
              <a:spcBef>
                <a:spcPts val="0"/>
              </a:spcBef>
              <a:spcAft>
                <a:spcPts val="0"/>
              </a:spcAft>
              <a:buClr>
                <a:srgbClr val="E5BB38"/>
              </a:buClr>
              <a:buSzPts val="2600"/>
              <a:buFont typeface="Calibri"/>
              <a:buChar char="■"/>
              <a:defRPr sz="2600" b="0" i="0" u="none" strike="noStrike" cap="none">
                <a:solidFill>
                  <a:schemeClr val="dk1"/>
                </a:solidFill>
                <a:latin typeface="Calibri"/>
                <a:ea typeface="Calibri"/>
                <a:cs typeface="Calibri"/>
                <a:sym typeface="Calibri"/>
              </a:defRPr>
            </a:lvl6pPr>
            <a:lvl7pPr marL="3200400" marR="0" lvl="6" indent="-393700" algn="l" rtl="0">
              <a:lnSpc>
                <a:spcPct val="100000"/>
              </a:lnSpc>
              <a:spcBef>
                <a:spcPts val="0"/>
              </a:spcBef>
              <a:spcAft>
                <a:spcPts val="0"/>
              </a:spcAft>
              <a:buClr>
                <a:srgbClr val="91192A"/>
              </a:buClr>
              <a:buSzPts val="2600"/>
              <a:buFont typeface="Calibri"/>
              <a:buChar char="●"/>
              <a:defRPr sz="2600" b="0" i="0" u="none" strike="noStrike" cap="none">
                <a:solidFill>
                  <a:schemeClr val="dk1"/>
                </a:solidFill>
                <a:latin typeface="Calibri"/>
                <a:ea typeface="Calibri"/>
                <a:cs typeface="Calibri"/>
                <a:sym typeface="Calibri"/>
              </a:defRPr>
            </a:lvl7pPr>
            <a:lvl8pPr marL="3657600" marR="0" lvl="7" indent="-393700" algn="l" rtl="0">
              <a:lnSpc>
                <a:spcPct val="100000"/>
              </a:lnSpc>
              <a:spcBef>
                <a:spcPts val="0"/>
              </a:spcBef>
              <a:spcAft>
                <a:spcPts val="0"/>
              </a:spcAft>
              <a:buClr>
                <a:srgbClr val="275781"/>
              </a:buClr>
              <a:buSzPts val="2600"/>
              <a:buFont typeface="Calibri"/>
              <a:buChar char="○"/>
              <a:defRPr sz="2600" b="0" i="0" u="none" strike="noStrike" cap="none">
                <a:solidFill>
                  <a:schemeClr val="dk1"/>
                </a:solidFill>
                <a:latin typeface="Calibri"/>
                <a:ea typeface="Calibri"/>
                <a:cs typeface="Calibri"/>
                <a:sym typeface="Calibri"/>
              </a:defRPr>
            </a:lvl8pPr>
            <a:lvl9pPr marL="4114800" marR="0" lvl="8" indent="-393700" algn="l" rtl="0">
              <a:lnSpc>
                <a:spcPct val="100000"/>
              </a:lnSpc>
              <a:spcBef>
                <a:spcPts val="0"/>
              </a:spcBef>
              <a:spcAft>
                <a:spcPts val="0"/>
              </a:spcAft>
              <a:buClr>
                <a:srgbClr val="E5BB38"/>
              </a:buClr>
              <a:buSzPts val="2600"/>
              <a:buFont typeface="Calibri"/>
              <a:buChar char="■"/>
              <a:defRPr sz="2600" b="0" i="0" u="none" strike="noStrike" cap="none">
                <a:solidFill>
                  <a:schemeClr val="dk1"/>
                </a:solidFill>
                <a:latin typeface="Calibri"/>
                <a:ea typeface="Calibri"/>
                <a:cs typeface="Calibri"/>
                <a:sym typeface="Calibri"/>
              </a:defRPr>
            </a:lvl9pPr>
          </a:lstStyle>
          <a:p>
            <a:pPr marL="0" indent="0" algn="ctr">
              <a:lnSpc>
                <a:spcPct val="100000"/>
              </a:lnSpc>
              <a:buSzPts val="2400"/>
              <a:buFont typeface="System Font Regular"/>
              <a:buNone/>
            </a:pPr>
            <a:r>
              <a:rPr lang="en-US" sz="1800" dirty="0">
                <a:solidFill>
                  <a:srgbClr val="292929"/>
                </a:solidFill>
              </a:rPr>
              <a:t>Write a sentence containing two or more of the words from the Word Bank.</a:t>
            </a:r>
            <a:endParaRPr lang="en-US" sz="1800" dirty="0"/>
          </a:p>
        </p:txBody>
      </p:sp>
      <p:graphicFrame>
        <p:nvGraphicFramePr>
          <p:cNvPr id="13" name="Google Shape;99;p5">
            <a:extLst>
              <a:ext uri="{FF2B5EF4-FFF2-40B4-BE49-F238E27FC236}">
                <a16:creationId xmlns:a16="http://schemas.microsoft.com/office/drawing/2014/main" id="{A1018E32-686D-DA43-96D1-2175D311FB6E}"/>
              </a:ext>
            </a:extLst>
          </p:cNvPr>
          <p:cNvGraphicFramePr/>
          <p:nvPr>
            <p:extLst>
              <p:ext uri="{D42A27DB-BD31-4B8C-83A1-F6EECF244321}">
                <p14:modId xmlns:p14="http://schemas.microsoft.com/office/powerpoint/2010/main" val="3418180940"/>
              </p:ext>
            </p:extLst>
          </p:nvPr>
        </p:nvGraphicFramePr>
        <p:xfrm>
          <a:off x="957925" y="2039235"/>
          <a:ext cx="7228150" cy="1695704"/>
        </p:xfrm>
        <a:graphic>
          <a:graphicData uri="http://schemas.openxmlformats.org/drawingml/2006/table">
            <a:tbl>
              <a:tblPr>
                <a:noFill/>
              </a:tblPr>
              <a:tblGrid>
                <a:gridCol w="1427075">
                  <a:extLst>
                    <a:ext uri="{9D8B030D-6E8A-4147-A177-3AD203B41FA5}">
                      <a16:colId xmlns:a16="http://schemas.microsoft.com/office/drawing/2014/main" val="20000"/>
                    </a:ext>
                  </a:extLst>
                </a:gridCol>
                <a:gridCol w="1461875">
                  <a:extLst>
                    <a:ext uri="{9D8B030D-6E8A-4147-A177-3AD203B41FA5}">
                      <a16:colId xmlns:a16="http://schemas.microsoft.com/office/drawing/2014/main" val="20001"/>
                    </a:ext>
                  </a:extLst>
                </a:gridCol>
                <a:gridCol w="1357450">
                  <a:extLst>
                    <a:ext uri="{9D8B030D-6E8A-4147-A177-3AD203B41FA5}">
                      <a16:colId xmlns:a16="http://schemas.microsoft.com/office/drawing/2014/main" val="20002"/>
                    </a:ext>
                  </a:extLst>
                </a:gridCol>
                <a:gridCol w="1663005">
                  <a:extLst>
                    <a:ext uri="{9D8B030D-6E8A-4147-A177-3AD203B41FA5}">
                      <a16:colId xmlns:a16="http://schemas.microsoft.com/office/drawing/2014/main" val="20003"/>
                    </a:ext>
                  </a:extLst>
                </a:gridCol>
                <a:gridCol w="1318745">
                  <a:extLst>
                    <a:ext uri="{9D8B030D-6E8A-4147-A177-3AD203B41FA5}">
                      <a16:colId xmlns:a16="http://schemas.microsoft.com/office/drawing/2014/main" val="20004"/>
                    </a:ext>
                  </a:extLst>
                </a:gridCol>
              </a:tblGrid>
              <a:tr h="228600">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moving</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 </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boxes</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packed</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76225">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workmen</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 </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buy</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76225">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spiders</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dogs</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 </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offer</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76225">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crazy</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 </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a:latin typeface="Calibri"/>
                          <a:ea typeface="Calibri"/>
                          <a:cs typeface="Calibri"/>
                          <a:sym typeface="Calibri"/>
                        </a:rPr>
                        <a:t>improvements</a:t>
                      </a:r>
                      <a:endParaRPr sz="1800" u="none" strike="noStrike" cap="none">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rtl="0">
                        <a:lnSpc>
                          <a:spcPct val="115000"/>
                        </a:lnSpc>
                        <a:spcBef>
                          <a:spcPts val="0"/>
                        </a:spcBef>
                        <a:spcAft>
                          <a:spcPts val="0"/>
                        </a:spcAft>
                        <a:buClr>
                          <a:srgbClr val="000000"/>
                        </a:buClr>
                        <a:buSzPts val="1800"/>
                        <a:buFont typeface="Arial"/>
                        <a:buNone/>
                      </a:pPr>
                      <a:r>
                        <a:rPr lang="en-US" sz="1800" u="none" strike="noStrike" cap="none" dirty="0">
                          <a:latin typeface="Calibri"/>
                          <a:ea typeface="Calibri"/>
                          <a:cs typeface="Calibri"/>
                          <a:sym typeface="Calibri"/>
                        </a:rPr>
                        <a:t> </a:t>
                      </a:r>
                      <a:endParaRPr sz="1800" u="none" strike="noStrike" cap="none" dirty="0">
                        <a:latin typeface="Calibri"/>
                        <a:ea typeface="Calibri"/>
                        <a:cs typeface="Calibri"/>
                        <a:sym typeface="Calibri"/>
                      </a:endParaRPr>
                    </a:p>
                  </a:txBody>
                  <a:tcPr marL="63500" marR="63500" marT="63500" marB="63500">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084632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68443-B5CB-2175-CCDB-5F786215C0E8}"/>
              </a:ext>
            </a:extLst>
          </p:cNvPr>
          <p:cNvSpPr>
            <a:spLocks noGrp="1"/>
          </p:cNvSpPr>
          <p:nvPr>
            <p:ph type="title"/>
          </p:nvPr>
        </p:nvSpPr>
        <p:spPr/>
        <p:txBody>
          <a:bodyPr/>
          <a:lstStyle/>
          <a:p>
            <a:r>
              <a:rPr lang="en-US" dirty="0"/>
              <a:t>Prediction</a:t>
            </a:r>
          </a:p>
        </p:txBody>
      </p:sp>
      <p:sp>
        <p:nvSpPr>
          <p:cNvPr id="3" name="Text Placeholder 2">
            <a:extLst>
              <a:ext uri="{FF2B5EF4-FFF2-40B4-BE49-F238E27FC236}">
                <a16:creationId xmlns:a16="http://schemas.microsoft.com/office/drawing/2014/main" id="{56DEC22E-B3A4-2C8C-B0CF-3E113062179A}"/>
              </a:ext>
            </a:extLst>
          </p:cNvPr>
          <p:cNvSpPr>
            <a:spLocks noGrp="1"/>
          </p:cNvSpPr>
          <p:nvPr>
            <p:ph type="body" idx="1"/>
          </p:nvPr>
        </p:nvSpPr>
        <p:spPr/>
        <p:txBody>
          <a:bodyPr/>
          <a:lstStyle/>
          <a:p>
            <a:pPr marL="63500" indent="0">
              <a:lnSpc>
                <a:spcPct val="100000"/>
              </a:lnSpc>
              <a:buNone/>
            </a:pPr>
            <a:r>
              <a:rPr lang="en-US" dirty="0">
                <a:solidFill>
                  <a:schemeClr val="dk1"/>
                </a:solidFill>
              </a:rPr>
              <a:t>Based on the title, make a prediction about the content of the article. When you receive the article, write your prediction next to the title.</a:t>
            </a:r>
            <a:endParaRPr lang="en-US" dirty="0">
              <a:solidFill>
                <a:srgbClr val="000000"/>
              </a:solidFill>
            </a:endParaRPr>
          </a:p>
          <a:p>
            <a:pPr marL="63500" indent="0">
              <a:lnSpc>
                <a:spcPct val="100000"/>
              </a:lnSpc>
              <a:buNone/>
            </a:pPr>
            <a:endParaRPr lang="en-US" dirty="0"/>
          </a:p>
        </p:txBody>
      </p:sp>
    </p:spTree>
    <p:extLst>
      <p:ext uri="{BB962C8B-B14F-4D97-AF65-F5344CB8AC3E}">
        <p14:creationId xmlns:p14="http://schemas.microsoft.com/office/powerpoint/2010/main" val="4290206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591B71-03AE-548B-32E7-69E86ECEB0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CC2053-97A8-F530-EAC5-285E8DF41918}"/>
              </a:ext>
            </a:extLst>
          </p:cNvPr>
          <p:cNvSpPr>
            <a:spLocks noGrp="1"/>
          </p:cNvSpPr>
          <p:nvPr>
            <p:ph type="title"/>
          </p:nvPr>
        </p:nvSpPr>
        <p:spPr/>
        <p:txBody>
          <a:bodyPr/>
          <a:lstStyle/>
          <a:p>
            <a:pPr lvl="0">
              <a:lnSpc>
                <a:spcPct val="100000"/>
              </a:lnSpc>
              <a:buClr>
                <a:srgbClr val="000000"/>
              </a:buClr>
            </a:pPr>
            <a:r>
              <a:rPr lang="en-US" dirty="0">
                <a:solidFill>
                  <a:srgbClr val="980000"/>
                </a:solidFill>
              </a:rPr>
              <a:t>Dashing Through the Snow</a:t>
            </a:r>
            <a:br>
              <a:rPr lang="en-US" dirty="0">
                <a:solidFill>
                  <a:srgbClr val="980000"/>
                </a:solidFill>
              </a:rPr>
            </a:br>
            <a:r>
              <a:rPr lang="en-US" sz="1000" dirty="0">
                <a:solidFill>
                  <a:schemeClr val="dk1"/>
                </a:solidFill>
              </a:rPr>
              <a:t>Barry, D. (1997). Dashing through the snow. </a:t>
            </a:r>
            <a:r>
              <a:rPr lang="en-US" sz="1000" i="1" dirty="0">
                <a:solidFill>
                  <a:schemeClr val="dk1"/>
                </a:solidFill>
              </a:rPr>
              <a:t>Dave Barry is From Mars and Venus</a:t>
            </a:r>
            <a:r>
              <a:rPr lang="en-US" sz="1000" dirty="0">
                <a:solidFill>
                  <a:schemeClr val="dk1"/>
                </a:solidFill>
              </a:rPr>
              <a:t>. Crown Publishers. </a:t>
            </a:r>
            <a:endParaRPr lang="en-US" sz="1000" dirty="0">
              <a:solidFill>
                <a:srgbClr val="000000"/>
              </a:solidFill>
            </a:endParaRPr>
          </a:p>
        </p:txBody>
      </p:sp>
      <p:sp>
        <p:nvSpPr>
          <p:cNvPr id="3" name="Text Placeholder 2">
            <a:extLst>
              <a:ext uri="{FF2B5EF4-FFF2-40B4-BE49-F238E27FC236}">
                <a16:creationId xmlns:a16="http://schemas.microsoft.com/office/drawing/2014/main" id="{A3357B33-928F-0F62-126C-D92205DC2B11}"/>
              </a:ext>
            </a:extLst>
          </p:cNvPr>
          <p:cNvSpPr>
            <a:spLocks noGrp="1"/>
          </p:cNvSpPr>
          <p:nvPr>
            <p:ph type="body" idx="1"/>
          </p:nvPr>
        </p:nvSpPr>
        <p:spPr>
          <a:xfrm>
            <a:off x="456300" y="1263110"/>
            <a:ext cx="8225400" cy="3560559"/>
          </a:xfrm>
        </p:spPr>
        <p:txBody>
          <a:bodyPr/>
          <a:lstStyle/>
          <a:p>
            <a:pPr marL="0" lvl="0" indent="0">
              <a:lnSpc>
                <a:spcPct val="115000"/>
              </a:lnSpc>
              <a:buClr>
                <a:srgbClr val="000000"/>
              </a:buClr>
              <a:buSzPts val="1500"/>
              <a:buNone/>
            </a:pPr>
            <a:r>
              <a:rPr lang="en-US" sz="1500" dirty="0">
                <a:solidFill>
                  <a:schemeClr val="dk1"/>
                </a:solidFill>
                <a:latin typeface="Calibri" panose="020F0502020204030204" pitchFamily="34" charset="0"/>
                <a:ea typeface="Arial"/>
                <a:cs typeface="Calibri" panose="020F0502020204030204" pitchFamily="34" charset="0"/>
                <a:sym typeface="Arial"/>
              </a:rPr>
              <a:t>Skiing is an exciting winter sport, but it is not for everybody. For example, it is not for sane people. Sane people look at skiing, and they say: “WAIT a minute. I’m supposed to attach slippery objects to my feet and get on a frozen chair dangling from a scary-looking wire; then get dumped off on a snow-covered slope so steep that the mountain goats are wearing seat belts; and then, if by some miracle I am able to get back down without killing myself, I’m supposed to do this AGAIN??”</a:t>
            </a:r>
          </a:p>
          <a:p>
            <a:pPr marL="0" lvl="0" indent="0">
              <a:lnSpc>
                <a:spcPct val="115000"/>
              </a:lnSpc>
              <a:buClr>
                <a:srgbClr val="000000"/>
              </a:buClr>
              <a:buSzPts val="1500"/>
              <a:buNone/>
            </a:pPr>
            <a:endParaRPr lang="en-US" sz="1500" dirty="0">
              <a:solidFill>
                <a:schemeClr val="dk1"/>
              </a:solidFill>
              <a:latin typeface="Calibri" panose="020F0502020204030204" pitchFamily="34" charset="0"/>
              <a:ea typeface="Arial"/>
              <a:cs typeface="Calibri" panose="020F0502020204030204" pitchFamily="34" charset="0"/>
              <a:sym typeface="Arial"/>
            </a:endParaRPr>
          </a:p>
          <a:p>
            <a:pPr marL="0" lvl="0" indent="0">
              <a:lnSpc>
                <a:spcPct val="115000"/>
              </a:lnSpc>
              <a:buClr>
                <a:srgbClr val="000000"/>
              </a:buClr>
              <a:buSzPts val="1500"/>
              <a:buNone/>
            </a:pPr>
            <a:r>
              <a:rPr lang="en-US" sz="1500" dirty="0">
                <a:solidFill>
                  <a:schemeClr val="dk1"/>
                </a:solidFill>
                <a:latin typeface="Calibri" panose="020F0502020204030204" pitchFamily="34" charset="0"/>
                <a:ea typeface="Arial"/>
                <a:cs typeface="Calibri" panose="020F0502020204030204" pitchFamily="34" charset="0"/>
                <a:sym typeface="Arial"/>
              </a:rPr>
              <a:t>As I get older--which I am currently doing at the rate of about five years per year--this is more and more how I view skiing. I’ve been looking for an alternative winter sport that does not force a person to become so intimately involved with gravity. And so I recently went to Idaho (official state motto: “Convenient to Montana”) to experience two winter sports that seemed better-suited to the mature sportsperson in the sense you can do them while sitting down. In an effort to make my trip as tax-deductible as humanly possible, I’ve decided to write a two-part series about these sports. This week’s Featured Winter Sport is: snowmobiling. </a:t>
            </a:r>
          </a:p>
          <a:p>
            <a:pPr marL="0" lvl="0" indent="0">
              <a:lnSpc>
                <a:spcPct val="115000"/>
              </a:lnSpc>
              <a:buClr>
                <a:srgbClr val="000000"/>
              </a:buClr>
              <a:buSzPts val="1200"/>
              <a:buNone/>
            </a:pPr>
            <a:endParaRPr lang="en-US" sz="1500" dirty="0">
              <a:solidFill>
                <a:schemeClr val="dk1"/>
              </a:solidFill>
              <a:latin typeface="Calibri" panose="020F0502020204030204" pitchFamily="34" charset="0"/>
              <a:ea typeface="Arial"/>
              <a:cs typeface="Calibri" panose="020F0502020204030204" pitchFamily="34" charset="0"/>
              <a:sym typeface="Arial"/>
            </a:endParaRPr>
          </a:p>
          <a:p>
            <a:pPr marL="0" lvl="0" indent="0">
              <a:lnSpc>
                <a:spcPct val="115000"/>
              </a:lnSpc>
              <a:buClr>
                <a:srgbClr val="000000"/>
              </a:buClr>
              <a:buSzPts val="1200"/>
              <a:buNone/>
            </a:pPr>
            <a:endParaRPr lang="en-US" sz="1500" dirty="0">
              <a:solidFill>
                <a:schemeClr val="dk1"/>
              </a:solidFill>
              <a:latin typeface="Calibri" panose="020F0502020204030204" pitchFamily="34" charset="0"/>
              <a:ea typeface="Arial"/>
              <a:cs typeface="Calibri" panose="020F0502020204030204" pitchFamily="34" charset="0"/>
              <a:sym typeface="Arial"/>
            </a:endParaRPr>
          </a:p>
          <a:p>
            <a:pPr marL="0" lvl="0" indent="0">
              <a:lnSpc>
                <a:spcPct val="115000"/>
              </a:lnSpc>
              <a:buClr>
                <a:srgbClr val="000000"/>
              </a:buClr>
              <a:buSzPts val="1100"/>
              <a:buNone/>
            </a:pPr>
            <a:endParaRPr lang="en-US" sz="1500" dirty="0">
              <a:solidFill>
                <a:schemeClr val="dk1"/>
              </a:solidFill>
              <a:latin typeface="Calibri" panose="020F0502020204030204" pitchFamily="34" charset="0"/>
              <a:ea typeface="Arial"/>
              <a:cs typeface="Calibri" panose="020F0502020204030204" pitchFamily="34" charset="0"/>
              <a:sym typeface="Arial"/>
            </a:endParaRPr>
          </a:p>
          <a:p>
            <a:pPr marL="0" lvl="0" indent="0">
              <a:lnSpc>
                <a:spcPct val="115000"/>
              </a:lnSpc>
              <a:buClr>
                <a:srgbClr val="000000"/>
              </a:buClr>
              <a:buSzPts val="1600"/>
              <a:buNone/>
            </a:pPr>
            <a:endParaRPr lang="en-US" sz="1500" dirty="0">
              <a:solidFill>
                <a:schemeClr val="dk1"/>
              </a:solidFill>
              <a:latin typeface="Calibri" panose="020F0502020204030204" pitchFamily="34" charset="0"/>
              <a:ea typeface="Arial"/>
              <a:cs typeface="Calibri" panose="020F0502020204030204" pitchFamily="34" charset="0"/>
              <a:sym typeface="Arial"/>
            </a:endParaRPr>
          </a:p>
          <a:p>
            <a:pPr marL="63500" indent="0">
              <a:lnSpc>
                <a:spcPct val="100000"/>
              </a:lnSpc>
              <a:buNone/>
            </a:pPr>
            <a:endParaRPr lang="en-US" sz="15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402425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FC2ED4-8BF5-DE15-47EE-28AAC12994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648EBD-C091-19E0-CF7B-F2CCB1732627}"/>
              </a:ext>
            </a:extLst>
          </p:cNvPr>
          <p:cNvSpPr>
            <a:spLocks noGrp="1"/>
          </p:cNvSpPr>
          <p:nvPr>
            <p:ph type="title"/>
          </p:nvPr>
        </p:nvSpPr>
        <p:spPr/>
        <p:txBody>
          <a:bodyPr/>
          <a:lstStyle/>
          <a:p>
            <a:pPr>
              <a:lnSpc>
                <a:spcPct val="100000"/>
              </a:lnSpc>
              <a:buClr>
                <a:srgbClr val="000000"/>
              </a:buClr>
            </a:pPr>
            <a:r>
              <a:rPr lang="en-US" dirty="0">
                <a:solidFill>
                  <a:srgbClr val="980000"/>
                </a:solidFill>
              </a:rPr>
              <a:t>Don’t Box Me In</a:t>
            </a:r>
            <a:br>
              <a:rPr lang="en-US" dirty="0">
                <a:solidFill>
                  <a:srgbClr val="980000"/>
                </a:solidFill>
              </a:rPr>
            </a:br>
            <a:r>
              <a:rPr lang="en-US" sz="1000" dirty="0">
                <a:solidFill>
                  <a:schemeClr val="dk1"/>
                </a:solidFill>
              </a:rPr>
              <a:t>Barry, D. (1991). Don’t Box Me In. Dave Barry Talks Back. Crown Publishers. </a:t>
            </a:r>
            <a:br>
              <a:rPr lang="en-US" sz="1050" dirty="0">
                <a:solidFill>
                  <a:srgbClr val="000000"/>
                </a:solidFill>
              </a:rPr>
            </a:br>
            <a:endParaRPr lang="en-US" sz="1000" dirty="0">
              <a:solidFill>
                <a:srgbClr val="000000"/>
              </a:solidFill>
            </a:endParaRPr>
          </a:p>
        </p:txBody>
      </p:sp>
      <p:sp>
        <p:nvSpPr>
          <p:cNvPr id="3" name="Text Placeholder 2">
            <a:extLst>
              <a:ext uri="{FF2B5EF4-FFF2-40B4-BE49-F238E27FC236}">
                <a16:creationId xmlns:a16="http://schemas.microsoft.com/office/drawing/2014/main" id="{AD5D5230-F59A-4ECC-DDEE-1E4BE1952021}"/>
              </a:ext>
            </a:extLst>
          </p:cNvPr>
          <p:cNvSpPr>
            <a:spLocks noGrp="1"/>
          </p:cNvSpPr>
          <p:nvPr>
            <p:ph type="body" idx="1"/>
          </p:nvPr>
        </p:nvSpPr>
        <p:spPr>
          <a:xfrm>
            <a:off x="456300" y="1263110"/>
            <a:ext cx="8225400" cy="3560559"/>
          </a:xfrm>
        </p:spPr>
        <p:txBody>
          <a:bodyPr/>
          <a:lstStyle/>
          <a:p>
            <a:pPr marL="0" lvl="0" indent="0">
              <a:lnSpc>
                <a:spcPct val="115000"/>
              </a:lnSpc>
              <a:buClr>
                <a:srgbClr val="000000"/>
              </a:buClr>
              <a:buSzPts val="1600"/>
              <a:buNone/>
            </a:pPr>
            <a:r>
              <a:rPr lang="en-US" sz="1500" dirty="0">
                <a:solidFill>
                  <a:schemeClr val="dk1"/>
                </a:solidFill>
                <a:latin typeface="Calibri" panose="020F0502020204030204" pitchFamily="34" charset="0"/>
                <a:ea typeface="Arial"/>
                <a:cs typeface="Calibri" panose="020F0502020204030204" pitchFamily="34" charset="0"/>
                <a:sym typeface="Arial"/>
              </a:rPr>
              <a:t>We’re moving again. We’re not moving far: Maybe two miles, as the heat-seeking radar-equipped South Florida Stealth Mosquito flies. It’s hard to explain why we’re doing this. Call it a crazy whim. We just woke up one morning and said, “I know! Let’s put everything we own into boxes!” </a:t>
            </a:r>
          </a:p>
          <a:p>
            <a:pPr marL="0" lvl="0" indent="0">
              <a:lnSpc>
                <a:spcPct val="115000"/>
              </a:lnSpc>
              <a:buClr>
                <a:srgbClr val="000000"/>
              </a:buClr>
              <a:buSzPts val="1600"/>
              <a:buNone/>
            </a:pPr>
            <a:endParaRPr lang="en-US" sz="1500" dirty="0">
              <a:solidFill>
                <a:schemeClr val="dk1"/>
              </a:solidFill>
              <a:latin typeface="Calibri" panose="020F0502020204030204" pitchFamily="34" charset="0"/>
              <a:ea typeface="Arial"/>
              <a:cs typeface="Calibri" panose="020F0502020204030204" pitchFamily="34" charset="0"/>
              <a:sym typeface="Arial"/>
            </a:endParaRPr>
          </a:p>
          <a:p>
            <a:pPr marL="0" lvl="0" indent="0">
              <a:lnSpc>
                <a:spcPct val="115000"/>
              </a:lnSpc>
              <a:buClr>
                <a:srgbClr val="000000"/>
              </a:buClr>
              <a:buSzPts val="1600"/>
              <a:buNone/>
            </a:pPr>
            <a:r>
              <a:rPr lang="en-US" sz="1500" dirty="0">
                <a:solidFill>
                  <a:schemeClr val="dk1"/>
                </a:solidFill>
                <a:latin typeface="Calibri" panose="020F0502020204030204" pitchFamily="34" charset="0"/>
                <a:ea typeface="Arial"/>
                <a:cs typeface="Calibri" panose="020F0502020204030204" pitchFamily="34" charset="0"/>
                <a:sym typeface="Arial"/>
              </a:rPr>
              <a:t>And that’s what we’re doing. The giant cardboard mines of Peru are working overtime to meet our box needs, because we have a LOT of stuff that we need to take, including many precious heirlooms such as our calculator in which all the keys work perfectly except for the “4,” and our complete, mint-condition set of 1978 VISA statements (try replacing THOSE at today’s prices). </a:t>
            </a:r>
            <a:r>
              <a:rPr lang="en-US" sz="1500" dirty="0" err="1">
                <a:solidFill>
                  <a:schemeClr val="dk1"/>
                </a:solidFill>
                <a:latin typeface="Calibri" panose="020F0502020204030204" pitchFamily="34" charset="0"/>
                <a:ea typeface="Arial"/>
                <a:cs typeface="Calibri" panose="020F0502020204030204" pitchFamily="34" charset="0"/>
                <a:sym typeface="Arial"/>
              </a:rPr>
              <a:t>Stuffwise</a:t>
            </a:r>
            <a:r>
              <a:rPr lang="en-US" sz="1500" dirty="0">
                <a:solidFill>
                  <a:schemeClr val="dk1"/>
                </a:solidFill>
                <a:latin typeface="Calibri" panose="020F0502020204030204" pitchFamily="34" charset="0"/>
                <a:ea typeface="Arial"/>
                <a:cs typeface="Calibri" panose="020F0502020204030204" pitchFamily="34" charset="0"/>
                <a:sym typeface="Arial"/>
              </a:rPr>
              <a:t>, we are not a lean operation. We’re the kind of people who, if we were deciding what absolute minimum essential items we’d need to carry in our backpacks for the final, treacherous ascent to the summit of Mount Everest, would take along these aquarium filters, just in case.</a:t>
            </a:r>
          </a:p>
          <a:p>
            <a:pPr marL="0" lvl="0" indent="0">
              <a:lnSpc>
                <a:spcPct val="115000"/>
              </a:lnSpc>
              <a:buClr>
                <a:srgbClr val="000000"/>
              </a:buClr>
              <a:buSzPts val="1100"/>
              <a:buNone/>
            </a:pPr>
            <a:endParaRPr lang="en-US" sz="1500" dirty="0">
              <a:solidFill>
                <a:schemeClr val="dk1"/>
              </a:solidFill>
              <a:latin typeface="Calibri" panose="020F0502020204030204" pitchFamily="34" charset="0"/>
              <a:ea typeface="Arial"/>
              <a:cs typeface="Calibri" panose="020F0502020204030204" pitchFamily="34" charset="0"/>
              <a:sym typeface="Arial"/>
            </a:endParaRPr>
          </a:p>
          <a:p>
            <a:pPr marL="0" lvl="0" indent="0">
              <a:lnSpc>
                <a:spcPct val="115000"/>
              </a:lnSpc>
              <a:buClr>
                <a:srgbClr val="000000"/>
              </a:buClr>
              <a:buSzPts val="1600"/>
              <a:buNone/>
            </a:pPr>
            <a:endParaRPr lang="en-US" sz="1500" dirty="0">
              <a:solidFill>
                <a:schemeClr val="dk1"/>
              </a:solidFill>
              <a:latin typeface="Calibri" panose="020F0502020204030204" pitchFamily="34" charset="0"/>
              <a:ea typeface="Arial"/>
              <a:cs typeface="Calibri" panose="020F0502020204030204" pitchFamily="34" charset="0"/>
              <a:sym typeface="Arial"/>
            </a:endParaRPr>
          </a:p>
          <a:p>
            <a:pPr marL="63500" indent="0">
              <a:lnSpc>
                <a:spcPct val="100000"/>
              </a:lnSpc>
              <a:buNone/>
            </a:pPr>
            <a:endParaRPr lang="en-US" sz="15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36849250"/>
      </p:ext>
    </p:extLst>
  </p:cSld>
  <p:clrMapOvr>
    <a:masterClrMapping/>
  </p:clrMapOvr>
</p:sld>
</file>

<file path=ppt/theme/theme1.xml><?xml version="1.0" encoding="utf-8"?>
<a:theme xmlns:a="http://schemas.openxmlformats.org/drawingml/2006/main" name="K20 LEARN">
  <a:themeElements>
    <a:clrScheme name="LEARN 2025">
      <a:dk1>
        <a:srgbClr val="000000"/>
      </a:dk1>
      <a:lt1>
        <a:srgbClr val="FFFFFF"/>
      </a:lt1>
      <a:dk2>
        <a:srgbClr val="595959"/>
      </a:dk2>
      <a:lt2>
        <a:srgbClr val="EEEEEE"/>
      </a:lt2>
      <a:accent1>
        <a:srgbClr val="288AC3"/>
      </a:accent1>
      <a:accent2>
        <a:srgbClr val="285781"/>
      </a:accent2>
      <a:accent3>
        <a:srgbClr val="971D20"/>
      </a:accent3>
      <a:accent4>
        <a:srgbClr val="E8BF3C"/>
      </a:accent4>
      <a:accent5>
        <a:srgbClr val="FFFFFF"/>
      </a:accent5>
      <a:accent6>
        <a:srgbClr val="FFFFFF"/>
      </a:accent6>
      <a:hlink>
        <a:srgbClr val="288AC3"/>
      </a:hlink>
      <a:folHlink>
        <a:srgbClr val="288AC3"/>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TotalTime>
  <Words>1520</Words>
  <Application>Microsoft Macintosh PowerPoint</Application>
  <PresentationFormat>On-screen Show (16:9)</PresentationFormat>
  <Paragraphs>146</Paragraphs>
  <Slides>19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Courier New</vt:lpstr>
      <vt:lpstr>Roboto</vt:lpstr>
      <vt:lpstr>System Font Regular</vt:lpstr>
      <vt:lpstr>Wingdings</vt:lpstr>
      <vt:lpstr>K20 LEARN</vt:lpstr>
      <vt:lpstr>PowerPoint Presentation</vt:lpstr>
      <vt:lpstr>Annotating a Text</vt:lpstr>
      <vt:lpstr>Essential Question</vt:lpstr>
      <vt:lpstr>Learning Objectives</vt:lpstr>
      <vt:lpstr>PowerPoint Presentation</vt:lpstr>
      <vt:lpstr>PowerPoint Presentation</vt:lpstr>
      <vt:lpstr>Prediction</vt:lpstr>
      <vt:lpstr>Dashing Through the Snow Barry, D. (1997). Dashing through the snow. Dave Barry is From Mars and Venus. Crown Publishers. </vt:lpstr>
      <vt:lpstr>Don’t Box Me In Barry, D. (1991). Don’t Box Me In. Dave Barry Talks Back. Crown Publishers.  </vt:lpstr>
      <vt:lpstr>Paragraphs</vt:lpstr>
      <vt:lpstr>Reading Prompt</vt:lpstr>
      <vt:lpstr>How to mark the text:</vt:lpstr>
      <vt:lpstr>PowerPoint Presentation</vt:lpstr>
      <vt:lpstr>Dashing Through the Snow Barry, D. (1997). Dashing through the snow. Dave Barry is From Mars and Venus. Crown Publishers. </vt:lpstr>
      <vt:lpstr>Don’t Box Me In Barry, D. (1991). Don’t Box Me In. Dave Barry Talks Back. Crown Publishers.  </vt:lpstr>
      <vt:lpstr>30-Second Expert</vt:lpstr>
      <vt:lpstr>PowerPoint Presentation</vt:lpstr>
      <vt:lpstr>PowerPoint Presentation</vt:lpstr>
      <vt:lpstr>Exit Ticket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Annotating a Text</dc:title>
  <dc:subject/>
  <dc:creator>K20 Center</dc:creator>
  <cp:keywords/>
  <dc:description/>
  <cp:lastModifiedBy>Gracia, Ann M.</cp:lastModifiedBy>
  <cp:revision>28</cp:revision>
  <dcterms:modified xsi:type="dcterms:W3CDTF">2025-06-30T15:36:18Z</dcterms:modified>
  <cp:category/>
</cp:coreProperties>
</file>