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4" r:id="rId5"/>
  </p:sldMasterIdLst>
  <p:notesMasterIdLst>
    <p:notesMasterId r:id="rId21"/>
  </p:notesMasterIdLst>
  <p:sldIdLst>
    <p:sldId id="256" r:id="rId6"/>
    <p:sldId id="257" r:id="rId7"/>
    <p:sldId id="259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nstantia" panose="02030602050306030303" pitchFamily="18" charset="0"/>
      <p:regular r:id="rId26"/>
      <p:bold r:id="rId27"/>
      <p:italic r:id="rId28"/>
      <p:boldItalic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6" roundtripDataSignature="AMtx7miMEqY6iemMtdtXC3mXi4ZqgRTo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E9AA46-9CB5-4E4E-8678-61BD80A68929}" v="4" dt="2022-07-12T20:55:37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21" autoAdjust="0"/>
  </p:normalViewPr>
  <p:slideViewPr>
    <p:cSldViewPr snapToGrid="0">
      <p:cViewPr varScale="1">
        <p:scale>
          <a:sx n="190" d="100"/>
          <a:sy n="190" d="100"/>
        </p:scale>
        <p:origin x="469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8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customschemas.google.com/relationships/presentationmetadata" Target="meta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niella M." userId="87fb469b-cd7a-4b12-a1ae-bba5f0610088" providerId="ADAL" clId="{85E9AA46-9CB5-4E4E-8678-61BD80A68929}"/>
    <pc:docChg chg="undo custSel delSld modSld sldOrd">
      <pc:chgData name="Peters, Daniella M." userId="87fb469b-cd7a-4b12-a1ae-bba5f0610088" providerId="ADAL" clId="{85E9AA46-9CB5-4E4E-8678-61BD80A68929}" dt="2022-07-12T20:55:04.261" v="1437" actId="1036"/>
      <pc:docMkLst>
        <pc:docMk/>
      </pc:docMkLst>
      <pc:sldChg chg="modSp mod">
        <pc:chgData name="Peters, Daniella M." userId="87fb469b-cd7a-4b12-a1ae-bba5f0610088" providerId="ADAL" clId="{85E9AA46-9CB5-4E4E-8678-61BD80A68929}" dt="2022-07-12T20:55:04.261" v="1437" actId="1036"/>
        <pc:sldMkLst>
          <pc:docMk/>
          <pc:sldMk cId="0" sldId="257"/>
        </pc:sldMkLst>
        <pc:spChg chg="mod">
          <ac:chgData name="Peters, Daniella M." userId="87fb469b-cd7a-4b12-a1ae-bba5f0610088" providerId="ADAL" clId="{85E9AA46-9CB5-4E4E-8678-61BD80A68929}" dt="2022-07-12T20:54:47.974" v="1430" actId="1036"/>
          <ac:spMkLst>
            <pc:docMk/>
            <pc:sldMk cId="0" sldId="257"/>
            <ac:spMk id="79" creationId="{00000000-0000-0000-0000-000000000000}"/>
          </ac:spMkLst>
        </pc:spChg>
        <pc:spChg chg="mod">
          <ac:chgData name="Peters, Daniella M." userId="87fb469b-cd7a-4b12-a1ae-bba5f0610088" providerId="ADAL" clId="{85E9AA46-9CB5-4E4E-8678-61BD80A68929}" dt="2022-07-12T20:55:04.261" v="1437" actId="1036"/>
          <ac:spMkLst>
            <pc:docMk/>
            <pc:sldMk cId="0" sldId="257"/>
            <ac:spMk id="80" creationId="{00000000-0000-0000-0000-000000000000}"/>
          </ac:spMkLst>
        </pc:spChg>
      </pc:sldChg>
      <pc:sldChg chg="modSp mod">
        <pc:chgData name="Peters, Daniella M." userId="87fb469b-cd7a-4b12-a1ae-bba5f0610088" providerId="ADAL" clId="{85E9AA46-9CB5-4E4E-8678-61BD80A68929}" dt="2022-07-12T20:01:49.816" v="280" actId="20577"/>
        <pc:sldMkLst>
          <pc:docMk/>
          <pc:sldMk cId="0" sldId="258"/>
        </pc:sldMkLst>
        <pc:spChg chg="mod">
          <ac:chgData name="Peters, Daniella M." userId="87fb469b-cd7a-4b12-a1ae-bba5f0610088" providerId="ADAL" clId="{85E9AA46-9CB5-4E4E-8678-61BD80A68929}" dt="2022-07-12T20:01:45.689" v="276" actId="14100"/>
          <ac:spMkLst>
            <pc:docMk/>
            <pc:sldMk cId="0" sldId="258"/>
            <ac:spMk id="85" creationId="{00000000-0000-0000-0000-000000000000}"/>
          </ac:spMkLst>
        </pc:spChg>
        <pc:spChg chg="mod">
          <ac:chgData name="Peters, Daniella M." userId="87fb469b-cd7a-4b12-a1ae-bba5f0610088" providerId="ADAL" clId="{85E9AA46-9CB5-4E4E-8678-61BD80A68929}" dt="2022-07-12T20:01:49.816" v="280" actId="20577"/>
          <ac:spMkLst>
            <pc:docMk/>
            <pc:sldMk cId="0" sldId="258"/>
            <ac:spMk id="86" creationId="{00000000-0000-0000-0000-000000000000}"/>
          </ac:spMkLst>
        </pc:spChg>
      </pc:sldChg>
      <pc:sldChg chg="modSp mod ord">
        <pc:chgData name="Peters, Daniella M." userId="87fb469b-cd7a-4b12-a1ae-bba5f0610088" providerId="ADAL" clId="{85E9AA46-9CB5-4E4E-8678-61BD80A68929}" dt="2022-07-12T20:02:02.890" v="282"/>
        <pc:sldMkLst>
          <pc:docMk/>
          <pc:sldMk cId="0" sldId="259"/>
        </pc:sldMkLst>
        <pc:spChg chg="mod">
          <ac:chgData name="Peters, Daniella M." userId="87fb469b-cd7a-4b12-a1ae-bba5f0610088" providerId="ADAL" clId="{85E9AA46-9CB5-4E4E-8678-61BD80A68929}" dt="2022-07-12T20:01:23.910" v="244" actId="1035"/>
          <ac:spMkLst>
            <pc:docMk/>
            <pc:sldMk cId="0" sldId="259"/>
            <ac:spMk id="2" creationId="{6EF781F2-1231-446F-8FF9-8D358F14A174}"/>
          </ac:spMkLst>
        </pc:spChg>
        <pc:spChg chg="mod">
          <ac:chgData name="Peters, Daniella M." userId="87fb469b-cd7a-4b12-a1ae-bba5f0610088" providerId="ADAL" clId="{85E9AA46-9CB5-4E4E-8678-61BD80A68929}" dt="2022-07-12T20:01:23.910" v="244" actId="1035"/>
          <ac:spMkLst>
            <pc:docMk/>
            <pc:sldMk cId="0" sldId="259"/>
            <ac:spMk id="3" creationId="{79D7CD59-3D99-4B76-8856-17BA001C9280}"/>
          </ac:spMkLst>
        </pc:spChg>
      </pc:sldChg>
      <pc:sldChg chg="modSp mod">
        <pc:chgData name="Peters, Daniella M." userId="87fb469b-cd7a-4b12-a1ae-bba5f0610088" providerId="ADAL" clId="{85E9AA46-9CB5-4E4E-8678-61BD80A68929}" dt="2022-07-12T20:53:41.990" v="1397" actId="1036"/>
        <pc:sldMkLst>
          <pc:docMk/>
          <pc:sldMk cId="3530785354" sldId="260"/>
        </pc:sldMkLst>
        <pc:spChg chg="mod">
          <ac:chgData name="Peters, Daniella M." userId="87fb469b-cd7a-4b12-a1ae-bba5f0610088" providerId="ADAL" clId="{85E9AA46-9CB5-4E4E-8678-61BD80A68929}" dt="2022-07-12T20:15:53.439" v="589" actId="1037"/>
          <ac:spMkLst>
            <pc:docMk/>
            <pc:sldMk cId="3530785354" sldId="260"/>
            <ac:spMk id="6" creationId="{CEC02685-E632-44D9-815A-86FBBE6BAC58}"/>
          </ac:spMkLst>
        </pc:spChg>
        <pc:spChg chg="mod">
          <ac:chgData name="Peters, Daniella M." userId="87fb469b-cd7a-4b12-a1ae-bba5f0610088" providerId="ADAL" clId="{85E9AA46-9CB5-4E4E-8678-61BD80A68929}" dt="2022-07-12T20:53:41.990" v="1397" actId="1036"/>
          <ac:spMkLst>
            <pc:docMk/>
            <pc:sldMk cId="3530785354" sldId="260"/>
            <ac:spMk id="7" creationId="{2F98CA87-2089-45BB-8503-F1D89DEC20A9}"/>
          </ac:spMkLst>
        </pc:spChg>
        <pc:spChg chg="mod">
          <ac:chgData name="Peters, Daniella M." userId="87fb469b-cd7a-4b12-a1ae-bba5f0610088" providerId="ADAL" clId="{85E9AA46-9CB5-4E4E-8678-61BD80A68929}" dt="2022-07-12T20:03:13.389" v="298" actId="403"/>
          <ac:spMkLst>
            <pc:docMk/>
            <pc:sldMk cId="3530785354" sldId="260"/>
            <ac:spMk id="8" creationId="{43CE399C-B945-41FF-8B05-403F6654C9CE}"/>
          </ac:spMkLst>
        </pc:spChg>
        <pc:picChg chg="mod">
          <ac:chgData name="Peters, Daniella M." userId="87fb469b-cd7a-4b12-a1ae-bba5f0610088" providerId="ADAL" clId="{85E9AA46-9CB5-4E4E-8678-61BD80A68929}" dt="2022-07-12T20:02:55.059" v="293" actId="1076"/>
          <ac:picMkLst>
            <pc:docMk/>
            <pc:sldMk cId="3530785354" sldId="260"/>
            <ac:picMk id="5" creationId="{FEBB4031-E536-4309-8449-31859CA2A00B}"/>
          </ac:picMkLst>
        </pc:picChg>
      </pc:sldChg>
      <pc:sldChg chg="modSp mod">
        <pc:chgData name="Peters, Daniella M." userId="87fb469b-cd7a-4b12-a1ae-bba5f0610088" providerId="ADAL" clId="{85E9AA46-9CB5-4E4E-8678-61BD80A68929}" dt="2022-07-12T20:54:01.967" v="1404" actId="1035"/>
        <pc:sldMkLst>
          <pc:docMk/>
          <pc:sldMk cId="1743774242" sldId="261"/>
        </pc:sldMkLst>
        <pc:spChg chg="mod">
          <ac:chgData name="Peters, Daniella M." userId="87fb469b-cd7a-4b12-a1ae-bba5f0610088" providerId="ADAL" clId="{85E9AA46-9CB5-4E4E-8678-61BD80A68929}" dt="2022-07-12T20:16:21.100" v="594" actId="1038"/>
          <ac:spMkLst>
            <pc:docMk/>
            <pc:sldMk cId="1743774242" sldId="261"/>
            <ac:spMk id="2" creationId="{18998A97-27EC-4B03-931B-22053C6D58BB}"/>
          </ac:spMkLst>
        </pc:spChg>
        <pc:spChg chg="mod">
          <ac:chgData name="Peters, Daniella M." userId="87fb469b-cd7a-4b12-a1ae-bba5f0610088" providerId="ADAL" clId="{85E9AA46-9CB5-4E4E-8678-61BD80A68929}" dt="2022-07-12T20:54:01.967" v="1404" actId="1035"/>
          <ac:spMkLst>
            <pc:docMk/>
            <pc:sldMk cId="1743774242" sldId="261"/>
            <ac:spMk id="6" creationId="{5CD8CBA5-C4C1-478E-9B6B-9E1EAB5232A2}"/>
          </ac:spMkLst>
        </pc:spChg>
        <pc:spChg chg="mod">
          <ac:chgData name="Peters, Daniella M." userId="87fb469b-cd7a-4b12-a1ae-bba5f0610088" providerId="ADAL" clId="{85E9AA46-9CB5-4E4E-8678-61BD80A68929}" dt="2022-07-12T20:04:29.566" v="316" actId="1035"/>
          <ac:spMkLst>
            <pc:docMk/>
            <pc:sldMk cId="1743774242" sldId="261"/>
            <ac:spMk id="8" creationId="{7D6FD2FA-9B91-442E-929F-5C2C91D1B978}"/>
          </ac:spMkLst>
        </pc:spChg>
      </pc:sldChg>
      <pc:sldChg chg="modSp mod">
        <pc:chgData name="Peters, Daniella M." userId="87fb469b-cd7a-4b12-a1ae-bba5f0610088" providerId="ADAL" clId="{85E9AA46-9CB5-4E4E-8678-61BD80A68929}" dt="2022-07-12T20:15:29.714" v="572" actId="1037"/>
        <pc:sldMkLst>
          <pc:docMk/>
          <pc:sldMk cId="1635593901" sldId="262"/>
        </pc:sldMkLst>
        <pc:spChg chg="mod">
          <ac:chgData name="Peters, Daniella M." userId="87fb469b-cd7a-4b12-a1ae-bba5f0610088" providerId="ADAL" clId="{85E9AA46-9CB5-4E4E-8678-61BD80A68929}" dt="2022-07-12T20:08:23.001" v="380" actId="113"/>
          <ac:spMkLst>
            <pc:docMk/>
            <pc:sldMk cId="1635593901" sldId="262"/>
            <ac:spMk id="2" creationId="{8E53B750-1CC0-47CC-979C-7B04E959D35B}"/>
          </ac:spMkLst>
        </pc:spChg>
        <pc:spChg chg="mod">
          <ac:chgData name="Peters, Daniella M." userId="87fb469b-cd7a-4b12-a1ae-bba5f0610088" providerId="ADAL" clId="{85E9AA46-9CB5-4E4E-8678-61BD80A68929}" dt="2022-07-12T20:15:29.714" v="572" actId="1037"/>
          <ac:spMkLst>
            <pc:docMk/>
            <pc:sldMk cId="1635593901" sldId="262"/>
            <ac:spMk id="3" creationId="{A7B4E4F5-A5E6-490A-80AB-F6BDD2D74301}"/>
          </ac:spMkLst>
        </pc:spChg>
        <pc:picChg chg="mod">
          <ac:chgData name="Peters, Daniella M." userId="87fb469b-cd7a-4b12-a1ae-bba5f0610088" providerId="ADAL" clId="{85E9AA46-9CB5-4E4E-8678-61BD80A68929}" dt="2022-07-12T20:15:15.148" v="569" actId="1038"/>
          <ac:picMkLst>
            <pc:docMk/>
            <pc:sldMk cId="1635593901" sldId="262"/>
            <ac:picMk id="4" creationId="{5DA14719-20BA-42E6-B76F-B28756AD471C}"/>
          </ac:picMkLst>
        </pc:picChg>
      </pc:sldChg>
      <pc:sldChg chg="modSp mod">
        <pc:chgData name="Peters, Daniella M." userId="87fb469b-cd7a-4b12-a1ae-bba5f0610088" providerId="ADAL" clId="{85E9AA46-9CB5-4E4E-8678-61BD80A68929}" dt="2022-07-12T20:11:21.794" v="471" actId="1038"/>
        <pc:sldMkLst>
          <pc:docMk/>
          <pc:sldMk cId="1880643907" sldId="263"/>
        </pc:sldMkLst>
        <pc:spChg chg="mod">
          <ac:chgData name="Peters, Daniella M." userId="87fb469b-cd7a-4b12-a1ae-bba5f0610088" providerId="ADAL" clId="{85E9AA46-9CB5-4E4E-8678-61BD80A68929}" dt="2022-07-12T20:10:31.441" v="450" actId="113"/>
          <ac:spMkLst>
            <pc:docMk/>
            <pc:sldMk cId="1880643907" sldId="263"/>
            <ac:spMk id="2" creationId="{456F65F9-B96E-4A25-9CC6-C77EEA80FF24}"/>
          </ac:spMkLst>
        </pc:spChg>
        <pc:spChg chg="mod">
          <ac:chgData name="Peters, Daniella M." userId="87fb469b-cd7a-4b12-a1ae-bba5f0610088" providerId="ADAL" clId="{85E9AA46-9CB5-4E4E-8678-61BD80A68929}" dt="2022-07-12T20:11:21.794" v="471" actId="1038"/>
          <ac:spMkLst>
            <pc:docMk/>
            <pc:sldMk cId="1880643907" sldId="263"/>
            <ac:spMk id="3" creationId="{1BD1D83A-215C-4793-B6B4-3E67131673BF}"/>
          </ac:spMkLst>
        </pc:spChg>
        <pc:picChg chg="mod">
          <ac:chgData name="Peters, Daniella M." userId="87fb469b-cd7a-4b12-a1ae-bba5f0610088" providerId="ADAL" clId="{85E9AA46-9CB5-4E4E-8678-61BD80A68929}" dt="2022-07-12T20:10:46.480" v="453" actId="1076"/>
          <ac:picMkLst>
            <pc:docMk/>
            <pc:sldMk cId="1880643907" sldId="263"/>
            <ac:picMk id="4" creationId="{775753A5-2799-4C40-BB1A-B755E91FD6BD}"/>
          </ac:picMkLst>
        </pc:picChg>
      </pc:sldChg>
      <pc:sldChg chg="modSp mod">
        <pc:chgData name="Peters, Daniella M." userId="87fb469b-cd7a-4b12-a1ae-bba5f0610088" providerId="ADAL" clId="{85E9AA46-9CB5-4E4E-8678-61BD80A68929}" dt="2022-07-12T20:18:43.514" v="630" actId="948"/>
        <pc:sldMkLst>
          <pc:docMk/>
          <pc:sldMk cId="22920836" sldId="264"/>
        </pc:sldMkLst>
        <pc:spChg chg="mod">
          <ac:chgData name="Peters, Daniella M." userId="87fb469b-cd7a-4b12-a1ae-bba5f0610088" providerId="ADAL" clId="{85E9AA46-9CB5-4E4E-8678-61BD80A68929}" dt="2022-07-12T20:11:50.852" v="490" actId="14100"/>
          <ac:spMkLst>
            <pc:docMk/>
            <pc:sldMk cId="22920836" sldId="264"/>
            <ac:spMk id="2" creationId="{B4BF89DF-1F5E-4E18-8689-537C746A6648}"/>
          </ac:spMkLst>
        </pc:spChg>
        <pc:spChg chg="mod">
          <ac:chgData name="Peters, Daniella M." userId="87fb469b-cd7a-4b12-a1ae-bba5f0610088" providerId="ADAL" clId="{85E9AA46-9CB5-4E4E-8678-61BD80A68929}" dt="2022-07-12T20:18:43.514" v="630" actId="948"/>
          <ac:spMkLst>
            <pc:docMk/>
            <pc:sldMk cId="22920836" sldId="264"/>
            <ac:spMk id="3" creationId="{2CE5F27F-7882-46EF-B485-04561A7003BF}"/>
          </ac:spMkLst>
        </pc:spChg>
        <pc:spChg chg="mod">
          <ac:chgData name="Peters, Daniella M." userId="87fb469b-cd7a-4b12-a1ae-bba5f0610088" providerId="ADAL" clId="{85E9AA46-9CB5-4E4E-8678-61BD80A68929}" dt="2022-07-12T20:12:14.470" v="498" actId="1036"/>
          <ac:spMkLst>
            <pc:docMk/>
            <pc:sldMk cId="22920836" sldId="264"/>
            <ac:spMk id="6" creationId="{CC253C5E-48E7-4285-8CBD-CA45400B0232}"/>
          </ac:spMkLst>
        </pc:spChg>
      </pc:sldChg>
      <pc:sldChg chg="modSp mod">
        <pc:chgData name="Peters, Daniella M." userId="87fb469b-cd7a-4b12-a1ae-bba5f0610088" providerId="ADAL" clId="{85E9AA46-9CB5-4E4E-8678-61BD80A68929}" dt="2022-07-12T20:52:09.430" v="1377" actId="948"/>
        <pc:sldMkLst>
          <pc:docMk/>
          <pc:sldMk cId="3900584366" sldId="265"/>
        </pc:sldMkLst>
        <pc:spChg chg="mod">
          <ac:chgData name="Peters, Daniella M." userId="87fb469b-cd7a-4b12-a1ae-bba5f0610088" providerId="ADAL" clId="{85E9AA46-9CB5-4E4E-8678-61BD80A68929}" dt="2022-07-12T20:17:14.229" v="617" actId="20577"/>
          <ac:spMkLst>
            <pc:docMk/>
            <pc:sldMk cId="3900584366" sldId="265"/>
            <ac:spMk id="2" creationId="{E6906074-C643-49F7-9E1B-9BC5CC9B6689}"/>
          </ac:spMkLst>
        </pc:spChg>
        <pc:spChg chg="mod">
          <ac:chgData name="Peters, Daniella M." userId="87fb469b-cd7a-4b12-a1ae-bba5f0610088" providerId="ADAL" clId="{85E9AA46-9CB5-4E4E-8678-61BD80A68929}" dt="2022-07-12T20:52:09.430" v="1377" actId="948"/>
          <ac:spMkLst>
            <pc:docMk/>
            <pc:sldMk cId="3900584366" sldId="265"/>
            <ac:spMk id="3" creationId="{9BD191D5-139D-4B56-979A-6027111C3983}"/>
          </ac:spMkLst>
        </pc:spChg>
        <pc:spChg chg="mod">
          <ac:chgData name="Peters, Daniella M." userId="87fb469b-cd7a-4b12-a1ae-bba5f0610088" providerId="ADAL" clId="{85E9AA46-9CB5-4E4E-8678-61BD80A68929}" dt="2022-07-12T20:16:54.687" v="600" actId="1036"/>
          <ac:spMkLst>
            <pc:docMk/>
            <pc:sldMk cId="3900584366" sldId="265"/>
            <ac:spMk id="5" creationId="{012C29B1-E7F9-4471-85C3-CA43C5C32B47}"/>
          </ac:spMkLst>
        </pc:spChg>
      </pc:sldChg>
      <pc:sldChg chg="modSp mod">
        <pc:chgData name="Peters, Daniella M." userId="87fb469b-cd7a-4b12-a1ae-bba5f0610088" providerId="ADAL" clId="{85E9AA46-9CB5-4E4E-8678-61BD80A68929}" dt="2022-07-12T20:28:40.326" v="933" actId="1038"/>
        <pc:sldMkLst>
          <pc:docMk/>
          <pc:sldMk cId="3171739300" sldId="266"/>
        </pc:sldMkLst>
        <pc:spChg chg="mod">
          <ac:chgData name="Peters, Daniella M." userId="87fb469b-cd7a-4b12-a1ae-bba5f0610088" providerId="ADAL" clId="{85E9AA46-9CB5-4E4E-8678-61BD80A68929}" dt="2022-07-12T20:19:44.871" v="660" actId="1035"/>
          <ac:spMkLst>
            <pc:docMk/>
            <pc:sldMk cId="3171739300" sldId="266"/>
            <ac:spMk id="2" creationId="{2AA7A83C-ED48-4571-93CC-299D5652EF70}"/>
          </ac:spMkLst>
        </pc:spChg>
        <pc:spChg chg="mod">
          <ac:chgData name="Peters, Daniella M." userId="87fb469b-cd7a-4b12-a1ae-bba5f0610088" providerId="ADAL" clId="{85E9AA46-9CB5-4E4E-8678-61BD80A68929}" dt="2022-07-12T20:28:40.326" v="933" actId="1038"/>
          <ac:spMkLst>
            <pc:docMk/>
            <pc:sldMk cId="3171739300" sldId="266"/>
            <ac:spMk id="3" creationId="{DCC50145-F1B2-4430-82F5-2BB5EC6EAD6D}"/>
          </ac:spMkLst>
        </pc:spChg>
        <pc:spChg chg="mod">
          <ac:chgData name="Peters, Daniella M." userId="87fb469b-cd7a-4b12-a1ae-bba5f0610088" providerId="ADAL" clId="{85E9AA46-9CB5-4E4E-8678-61BD80A68929}" dt="2022-07-12T20:22:18.685" v="763"/>
          <ac:spMkLst>
            <pc:docMk/>
            <pc:sldMk cId="3171739300" sldId="266"/>
            <ac:spMk id="6" creationId="{EA4712FD-0B00-4F92-A841-ED70524DE083}"/>
          </ac:spMkLst>
        </pc:spChg>
        <pc:spChg chg="mod">
          <ac:chgData name="Peters, Daniella M." userId="87fb469b-cd7a-4b12-a1ae-bba5f0610088" providerId="ADAL" clId="{85E9AA46-9CB5-4E4E-8678-61BD80A68929}" dt="2022-07-12T20:21:33.322" v="754" actId="1035"/>
          <ac:spMkLst>
            <pc:docMk/>
            <pc:sldMk cId="3171739300" sldId="266"/>
            <ac:spMk id="7" creationId="{ECD3B969-E367-4874-8FDE-DB74B61C1BB0}"/>
          </ac:spMkLst>
        </pc:spChg>
        <pc:picChg chg="mod">
          <ac:chgData name="Peters, Daniella M." userId="87fb469b-cd7a-4b12-a1ae-bba5f0610088" providerId="ADAL" clId="{85E9AA46-9CB5-4E4E-8678-61BD80A68929}" dt="2022-07-12T20:20:14.666" v="695" actId="1036"/>
          <ac:picMkLst>
            <pc:docMk/>
            <pc:sldMk cId="3171739300" sldId="266"/>
            <ac:picMk id="4" creationId="{8C2EF332-24EA-4F74-B5CE-8AE0AE46D676}"/>
          </ac:picMkLst>
        </pc:picChg>
        <pc:picChg chg="mod">
          <ac:chgData name="Peters, Daniella M." userId="87fb469b-cd7a-4b12-a1ae-bba5f0610088" providerId="ADAL" clId="{85E9AA46-9CB5-4E4E-8678-61BD80A68929}" dt="2022-07-12T20:21:33.322" v="754" actId="1035"/>
          <ac:picMkLst>
            <pc:docMk/>
            <pc:sldMk cId="3171739300" sldId="266"/>
            <ac:picMk id="5" creationId="{24D37E21-3319-4044-9D86-EC0D1F8C4BDA}"/>
          </ac:picMkLst>
        </pc:picChg>
      </pc:sldChg>
      <pc:sldChg chg="modSp mod">
        <pc:chgData name="Peters, Daniella M." userId="87fb469b-cd7a-4b12-a1ae-bba5f0610088" providerId="ADAL" clId="{85E9AA46-9CB5-4E4E-8678-61BD80A68929}" dt="2022-07-12T20:30:59.136" v="996" actId="1037"/>
        <pc:sldMkLst>
          <pc:docMk/>
          <pc:sldMk cId="2773828981" sldId="267"/>
        </pc:sldMkLst>
        <pc:spChg chg="mod">
          <ac:chgData name="Peters, Daniella M." userId="87fb469b-cd7a-4b12-a1ae-bba5f0610088" providerId="ADAL" clId="{85E9AA46-9CB5-4E4E-8678-61BD80A68929}" dt="2022-07-12T20:30:21.843" v="991" actId="1035"/>
          <ac:spMkLst>
            <pc:docMk/>
            <pc:sldMk cId="2773828981" sldId="267"/>
            <ac:spMk id="2" creationId="{C18E9D5F-7567-4246-B822-D818CABD945A}"/>
          </ac:spMkLst>
        </pc:spChg>
        <pc:spChg chg="mod">
          <ac:chgData name="Peters, Daniella M." userId="87fb469b-cd7a-4b12-a1ae-bba5f0610088" providerId="ADAL" clId="{85E9AA46-9CB5-4E4E-8678-61BD80A68929}" dt="2022-07-12T20:30:59.136" v="996" actId="1037"/>
          <ac:spMkLst>
            <pc:docMk/>
            <pc:sldMk cId="2773828981" sldId="267"/>
            <ac:spMk id="3" creationId="{255B6302-7EF0-41B8-9125-1691D93718C2}"/>
          </ac:spMkLst>
        </pc:spChg>
        <pc:spChg chg="mod">
          <ac:chgData name="Peters, Daniella M." userId="87fb469b-cd7a-4b12-a1ae-bba5f0610088" providerId="ADAL" clId="{85E9AA46-9CB5-4E4E-8678-61BD80A68929}" dt="2022-07-12T20:26:22.523" v="888" actId="1036"/>
          <ac:spMkLst>
            <pc:docMk/>
            <pc:sldMk cId="2773828981" sldId="267"/>
            <ac:spMk id="5" creationId="{89DF6515-7069-4151-809D-8841FB7D2528}"/>
          </ac:spMkLst>
        </pc:spChg>
        <pc:picChg chg="mod">
          <ac:chgData name="Peters, Daniella M." userId="87fb469b-cd7a-4b12-a1ae-bba5f0610088" providerId="ADAL" clId="{85E9AA46-9CB5-4E4E-8678-61BD80A68929}" dt="2022-07-12T20:26:22.523" v="888" actId="1036"/>
          <ac:picMkLst>
            <pc:docMk/>
            <pc:sldMk cId="2773828981" sldId="267"/>
            <ac:picMk id="4" creationId="{057512AD-40FE-4A19-B573-D2FEA851DC57}"/>
          </ac:picMkLst>
        </pc:picChg>
      </pc:sldChg>
      <pc:sldChg chg="modSp mod">
        <pc:chgData name="Peters, Daniella M." userId="87fb469b-cd7a-4b12-a1ae-bba5f0610088" providerId="ADAL" clId="{85E9AA46-9CB5-4E4E-8678-61BD80A68929}" dt="2022-07-12T20:45:46.837" v="1196" actId="1037"/>
        <pc:sldMkLst>
          <pc:docMk/>
          <pc:sldMk cId="2892375803" sldId="268"/>
        </pc:sldMkLst>
        <pc:spChg chg="mod">
          <ac:chgData name="Peters, Daniella M." userId="87fb469b-cd7a-4b12-a1ae-bba5f0610088" providerId="ADAL" clId="{85E9AA46-9CB5-4E4E-8678-61BD80A68929}" dt="2022-07-12T20:31:18.091" v="1005" actId="1035"/>
          <ac:spMkLst>
            <pc:docMk/>
            <pc:sldMk cId="2892375803" sldId="268"/>
            <ac:spMk id="2" creationId="{13853D6E-D054-4401-96AA-3F0328DFB7E0}"/>
          </ac:spMkLst>
        </pc:spChg>
        <pc:spChg chg="mod">
          <ac:chgData name="Peters, Daniella M." userId="87fb469b-cd7a-4b12-a1ae-bba5f0610088" providerId="ADAL" clId="{85E9AA46-9CB5-4E4E-8678-61BD80A68929}" dt="2022-07-12T20:45:46.837" v="1196" actId="1037"/>
          <ac:spMkLst>
            <pc:docMk/>
            <pc:sldMk cId="2892375803" sldId="268"/>
            <ac:spMk id="3" creationId="{D60D42AB-ECC1-4C91-B071-5A762CF98547}"/>
          </ac:spMkLst>
        </pc:spChg>
        <pc:spChg chg="mod">
          <ac:chgData name="Peters, Daniella M." userId="87fb469b-cd7a-4b12-a1ae-bba5f0610088" providerId="ADAL" clId="{85E9AA46-9CB5-4E4E-8678-61BD80A68929}" dt="2022-07-12T20:45:43.056" v="1195" actId="1035"/>
          <ac:spMkLst>
            <pc:docMk/>
            <pc:sldMk cId="2892375803" sldId="268"/>
            <ac:spMk id="5" creationId="{65A85188-683E-48F8-9492-789636D87AA4}"/>
          </ac:spMkLst>
        </pc:spChg>
        <pc:picChg chg="mod">
          <ac:chgData name="Peters, Daniella M." userId="87fb469b-cd7a-4b12-a1ae-bba5f0610088" providerId="ADAL" clId="{85E9AA46-9CB5-4E4E-8678-61BD80A68929}" dt="2022-07-12T20:45:43.056" v="1195" actId="1035"/>
          <ac:picMkLst>
            <pc:docMk/>
            <pc:sldMk cId="2892375803" sldId="268"/>
            <ac:picMk id="4" creationId="{E6E728D9-4BCE-4370-8B68-E7EFA790BDAE}"/>
          </ac:picMkLst>
        </pc:picChg>
      </pc:sldChg>
      <pc:sldChg chg="modSp mod">
        <pc:chgData name="Peters, Daniella M." userId="87fb469b-cd7a-4b12-a1ae-bba5f0610088" providerId="ADAL" clId="{85E9AA46-9CB5-4E4E-8678-61BD80A68929}" dt="2022-07-12T20:51:18.394" v="1350" actId="948"/>
        <pc:sldMkLst>
          <pc:docMk/>
          <pc:sldMk cId="778029523" sldId="269"/>
        </pc:sldMkLst>
        <pc:spChg chg="mod">
          <ac:chgData name="Peters, Daniella M." userId="87fb469b-cd7a-4b12-a1ae-bba5f0610088" providerId="ADAL" clId="{85E9AA46-9CB5-4E4E-8678-61BD80A68929}" dt="2022-07-12T20:50:48.753" v="1348" actId="1035"/>
          <ac:spMkLst>
            <pc:docMk/>
            <pc:sldMk cId="778029523" sldId="269"/>
            <ac:spMk id="2" creationId="{7CF7673D-33EA-4A69-B41D-356E5DE8B167}"/>
          </ac:spMkLst>
        </pc:spChg>
        <pc:spChg chg="mod">
          <ac:chgData name="Peters, Daniella M." userId="87fb469b-cd7a-4b12-a1ae-bba5f0610088" providerId="ADAL" clId="{85E9AA46-9CB5-4E4E-8678-61BD80A68929}" dt="2022-07-12T20:51:18.394" v="1350" actId="948"/>
          <ac:spMkLst>
            <pc:docMk/>
            <pc:sldMk cId="778029523" sldId="269"/>
            <ac:spMk id="3" creationId="{934C1CA7-9A28-4181-B948-27F1486BFD0F}"/>
          </ac:spMkLst>
        </pc:spChg>
        <pc:spChg chg="mod">
          <ac:chgData name="Peters, Daniella M." userId="87fb469b-cd7a-4b12-a1ae-bba5f0610088" providerId="ADAL" clId="{85E9AA46-9CB5-4E4E-8678-61BD80A68929}" dt="2022-07-12T20:47:06.099" v="1246" actId="1036"/>
          <ac:spMkLst>
            <pc:docMk/>
            <pc:sldMk cId="778029523" sldId="269"/>
            <ac:spMk id="5" creationId="{A4F30BCA-5148-4719-9FB7-B4E32E0125C3}"/>
          </ac:spMkLst>
        </pc:spChg>
        <pc:picChg chg="mod">
          <ac:chgData name="Peters, Daniella M." userId="87fb469b-cd7a-4b12-a1ae-bba5f0610088" providerId="ADAL" clId="{85E9AA46-9CB5-4E4E-8678-61BD80A68929}" dt="2022-07-12T20:50:48.753" v="1348" actId="1035"/>
          <ac:picMkLst>
            <pc:docMk/>
            <pc:sldMk cId="778029523" sldId="269"/>
            <ac:picMk id="4" creationId="{D7C9277E-7C19-4FD1-BBB6-7959DBA8174E}"/>
          </ac:picMkLst>
        </pc:picChg>
      </pc:sldChg>
      <pc:sldChg chg="modSp mod">
        <pc:chgData name="Peters, Daniella M." userId="87fb469b-cd7a-4b12-a1ae-bba5f0610088" providerId="ADAL" clId="{85E9AA46-9CB5-4E4E-8678-61BD80A68929}" dt="2022-07-12T20:51:36.590" v="1376" actId="1037"/>
        <pc:sldMkLst>
          <pc:docMk/>
          <pc:sldMk cId="3827925218" sldId="270"/>
        </pc:sldMkLst>
        <pc:spChg chg="mod">
          <ac:chgData name="Peters, Daniella M." userId="87fb469b-cd7a-4b12-a1ae-bba5f0610088" providerId="ADAL" clId="{85E9AA46-9CB5-4E4E-8678-61BD80A68929}" dt="2022-07-12T20:50:58.567" v="1349" actId="1038"/>
          <ac:spMkLst>
            <pc:docMk/>
            <pc:sldMk cId="3827925218" sldId="270"/>
            <ac:spMk id="2" creationId="{A8DE47D4-19DF-4AAC-A9C9-487973C01486}"/>
          </ac:spMkLst>
        </pc:spChg>
        <pc:spChg chg="mod">
          <ac:chgData name="Peters, Daniella M." userId="87fb469b-cd7a-4b12-a1ae-bba5f0610088" providerId="ADAL" clId="{85E9AA46-9CB5-4E4E-8678-61BD80A68929}" dt="2022-07-12T20:50:17.749" v="1328" actId="20577"/>
          <ac:spMkLst>
            <pc:docMk/>
            <pc:sldMk cId="3827925218" sldId="270"/>
            <ac:spMk id="3" creationId="{ADB8CB48-4834-4227-A5C0-D12ACCABA75F}"/>
          </ac:spMkLst>
        </pc:spChg>
        <pc:spChg chg="mod">
          <ac:chgData name="Peters, Daniella M." userId="87fb469b-cd7a-4b12-a1ae-bba5f0610088" providerId="ADAL" clId="{85E9AA46-9CB5-4E4E-8678-61BD80A68929}" dt="2022-07-12T20:51:36.590" v="1376" actId="1037"/>
          <ac:spMkLst>
            <pc:docMk/>
            <pc:sldMk cId="3827925218" sldId="270"/>
            <ac:spMk id="5" creationId="{F178D57E-62AF-48D7-9F68-476E5AE0F35F}"/>
          </ac:spMkLst>
        </pc:spChg>
        <pc:picChg chg="mod">
          <ac:chgData name="Peters, Daniella M." userId="87fb469b-cd7a-4b12-a1ae-bba5f0610088" providerId="ADAL" clId="{85E9AA46-9CB5-4E4E-8678-61BD80A68929}" dt="2022-07-12T20:51:36.590" v="1376" actId="1037"/>
          <ac:picMkLst>
            <pc:docMk/>
            <pc:sldMk cId="3827925218" sldId="270"/>
            <ac:picMk id="4" creationId="{FE71A918-2A45-49D1-9793-7009FBBDBBC2}"/>
          </ac:picMkLst>
        </pc:picChg>
      </pc:sldChg>
      <pc:sldChg chg="del">
        <pc:chgData name="Peters, Daniella M." userId="87fb469b-cd7a-4b12-a1ae-bba5f0610088" providerId="ADAL" clId="{85E9AA46-9CB5-4E4E-8678-61BD80A68929}" dt="2022-07-12T20:19:03.778" v="631" actId="2696"/>
        <pc:sldMkLst>
          <pc:docMk/>
          <pc:sldMk cId="3909762860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Wikipedia. (n.d.). </a:t>
            </a:r>
            <a:r>
              <a:rPr lang="en-US" dirty="0" err="1"/>
              <a:t>Jons</a:t>
            </a:r>
            <a:r>
              <a:rPr lang="en-US" dirty="0"/>
              <a:t> Jacob Berzelius. [Digital Image]. https://en.wikipedia.org/wiki/J%C3%B6ns_Jacob_Berzelius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18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Wikipedia. (n.d.). Andre-Marie Ampere. [Digital Image]. https://en.wikipedia.org/wiki/Andr%C3%A9-Marie_Amp%C3%A8re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Wikipedia. (n.d.). Marc Antoine August Gaudin. [Digital Image]. https://en.wikipedia.org/wiki/Marc_Antoine_Auguste_Gaudin</a:t>
            </a:r>
          </a:p>
        </p:txBody>
      </p:sp>
    </p:spTree>
    <p:extLst>
      <p:ext uri="{BB962C8B-B14F-4D97-AF65-F5344CB8AC3E}">
        <p14:creationId xmlns:p14="http://schemas.microsoft.com/office/powerpoint/2010/main" val="3779594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Wikipedia. (n.d.). Jean-Baptiste Dumas. [Digital Image]. https://en.wikipedia.org/wiki/Jean-Baptiste_Dumas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322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Wikipedia. (n.d.). John James Waterson. https://en.wikipedia.org/wiki/John_James_Waterston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27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Wikipedia. (n.d.). Rudolf Clausius. [Digital Image]. https://en.wikipedia.org/wiki/Rudolf_Clausius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991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Wikipedia. (n.d.) </a:t>
            </a:r>
            <a:r>
              <a:rPr lang="en-US" dirty="0" err="1"/>
              <a:t>Stanislao</a:t>
            </a:r>
            <a:r>
              <a:rPr lang="en-US" dirty="0"/>
              <a:t> Cannizzaro. [Digital Image]. https://en.wikipedia.org/wiki/Stanislao_Cannizzaro</a:t>
            </a:r>
          </a:p>
        </p:txBody>
      </p:sp>
    </p:spTree>
    <p:extLst>
      <p:ext uri="{BB962C8B-B14F-4D97-AF65-F5344CB8AC3E}">
        <p14:creationId xmlns:p14="http://schemas.microsoft.com/office/powerpoint/2010/main" val="3751606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1e52f4b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1e52f4b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Causey, R.L. (1971). Avogadro’s hypothesis and the </a:t>
            </a:r>
            <a:r>
              <a:rPr lang="en-US" dirty="0" err="1"/>
              <a:t>Duhemian</a:t>
            </a:r>
            <a:r>
              <a:rPr lang="en-US" dirty="0"/>
              <a:t> pitfall. Journal of Chemical Education, 48(6), 365-367. https://doi.org/10.1021/ed048p365</a:t>
            </a:r>
          </a:p>
        </p:txBody>
      </p:sp>
    </p:spTree>
    <p:extLst>
      <p:ext uri="{BB962C8B-B14F-4D97-AF65-F5344CB8AC3E}">
        <p14:creationId xmlns:p14="http://schemas.microsoft.com/office/powerpoint/2010/main" val="4032394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Wikipedia. (n.d.). Pierre </a:t>
            </a:r>
            <a:r>
              <a:rPr lang="en-US" dirty="0" err="1"/>
              <a:t>Duhem</a:t>
            </a:r>
            <a:r>
              <a:rPr lang="en-US" dirty="0"/>
              <a:t>. [Digital Image]. https://en.wikipedia.org/wiki/Pierre_Duhem#:~:text=Pierre%20Duhem%20believed%20that%20experimental%20theory%20in%20physics,all%20concepts%20are%20connected%20to%20each%20other%20logically.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233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Darling, David. (n.d.). Amedeo Avogadro. [Digital Image]. https://www.daviddarling.info/encyclopedia/A/Avogadro.html</a:t>
            </a:r>
          </a:p>
        </p:txBody>
      </p:sp>
    </p:spTree>
    <p:extLst>
      <p:ext uri="{BB962C8B-B14F-4D97-AF65-F5344CB8AC3E}">
        <p14:creationId xmlns:p14="http://schemas.microsoft.com/office/powerpoint/2010/main" val="4106284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BrainKart.com. (n.d.). Avogadro Hypothesis. [Digital Image]. https://www.brainkart.com/article/Avogadro-Hypothesis_39645/</a:t>
            </a:r>
          </a:p>
        </p:txBody>
      </p:sp>
    </p:spTree>
    <p:extLst>
      <p:ext uri="{BB962C8B-B14F-4D97-AF65-F5344CB8AC3E}">
        <p14:creationId xmlns:p14="http://schemas.microsoft.com/office/powerpoint/2010/main" val="2188973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Wikipedia. (n.d.). John Dalton. [Digital Image]. https://en.wikipedia.org/wiki/John_Dalton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00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06074-C643-49F7-9E1B-9BC5CC9B6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Berzelius’s Response to Avogadro’s Hypothesis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191D5-139D-4B56-979A-6027111C3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845" y="1152475"/>
            <a:ext cx="5457198" cy="3416400"/>
          </a:xfrm>
        </p:spPr>
        <p:txBody>
          <a:bodyPr>
            <a:normAutofit/>
          </a:bodyPr>
          <a:lstStyle/>
          <a:p>
            <a:pPr indent="-457200">
              <a:spcAft>
                <a:spcPts val="900"/>
              </a:spcAft>
              <a:buSzPct val="100000"/>
            </a:pPr>
            <a:r>
              <a:rPr lang="en-US" sz="2400" dirty="0" err="1"/>
              <a:t>Jons</a:t>
            </a:r>
            <a:r>
              <a:rPr lang="en-US" sz="2400" dirty="0"/>
              <a:t> Jacob Berzelius thought all atoms had a charge, so two negatively charged oxygens would not attract and bond together. </a:t>
            </a:r>
          </a:p>
          <a:p>
            <a:pPr>
              <a:buSzPct val="100000"/>
            </a:pPr>
            <a:r>
              <a:rPr lang="en-US" sz="2400" dirty="0"/>
              <a:t>He agreed with the idea that equal volumes of two gases contained the same number of atoms, but they were not molecules.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02934C-BE41-4BE4-9E54-C2F28E908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157" y="1312816"/>
            <a:ext cx="2175394" cy="26347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2C29B1-E7F9-4471-85C3-CA43C5C32B47}"/>
              </a:ext>
            </a:extLst>
          </p:cNvPr>
          <p:cNvSpPr txBox="1"/>
          <p:nvPr/>
        </p:nvSpPr>
        <p:spPr>
          <a:xfrm>
            <a:off x="6417157" y="3659850"/>
            <a:ext cx="2175394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Jons</a:t>
            </a: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Jacob Berzelius</a:t>
            </a:r>
          </a:p>
        </p:txBody>
      </p:sp>
    </p:spTree>
    <p:extLst>
      <p:ext uri="{BB962C8B-B14F-4D97-AF65-F5344CB8AC3E}">
        <p14:creationId xmlns:p14="http://schemas.microsoft.com/office/powerpoint/2010/main" val="3900584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7A83C-ED48-4571-93CC-299D5652E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48" y="279231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Amp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è</a:t>
            </a:r>
            <a:r>
              <a:rPr lang="en-US" dirty="0"/>
              <a:t>re’s and Gaudin’s Responses to Hypothesis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50145-F1B2-4430-82F5-2BB5EC6EA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6868" y="1041947"/>
            <a:ext cx="5395764" cy="3416400"/>
          </a:xfrm>
        </p:spPr>
        <p:txBody>
          <a:bodyPr>
            <a:noAutofit/>
          </a:bodyPr>
          <a:lstStyle/>
          <a:p>
            <a:pPr indent="-457200">
              <a:spcAft>
                <a:spcPts val="900"/>
              </a:spcAft>
              <a:buSzPct val="100000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André-Marie </a:t>
            </a:r>
            <a:r>
              <a:rPr lang="en-US" sz="2400" dirty="0"/>
              <a:t>Ampère did not disagree with polyatomic molecules, but he guessed the wrong chemical formulas. </a:t>
            </a:r>
          </a:p>
          <a:p>
            <a:pPr>
              <a:spcAft>
                <a:spcPts val="600"/>
              </a:spcAft>
              <a:buSzPct val="100000"/>
            </a:pPr>
            <a:r>
              <a:rPr lang="en-US" sz="2400" dirty="0"/>
              <a:t>Marc Gaudin, one of his students, provided the wiggle room that the molecular formulas could be adjusted, but he was an unknown student whom no one took seriously. </a:t>
            </a:r>
          </a:p>
          <a:p>
            <a:endParaRPr lang="en-US" dirty="0"/>
          </a:p>
        </p:txBody>
      </p:sp>
      <p:pic>
        <p:nvPicPr>
          <p:cNvPr id="4" name="Shape 93">
            <a:extLst>
              <a:ext uri="{FF2B5EF4-FFF2-40B4-BE49-F238E27FC236}">
                <a16:creationId xmlns:a16="http://schemas.microsoft.com/office/drawing/2014/main" id="{8C2EF332-24EA-4F74-B5CE-8AE0AE46D67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4677" y="974570"/>
            <a:ext cx="1538605" cy="1725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D37E21-3319-4044-9D86-EC0D1F8C4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676" y="2837449"/>
            <a:ext cx="1538605" cy="18208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4712FD-0B00-4F92-A841-ED70524DE083}"/>
              </a:ext>
            </a:extLst>
          </p:cNvPr>
          <p:cNvSpPr txBox="1"/>
          <p:nvPr/>
        </p:nvSpPr>
        <p:spPr>
          <a:xfrm>
            <a:off x="6084677" y="2436674"/>
            <a:ext cx="1538605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André-Marie Ampère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D3B969-E367-4874-8FDE-DB74B61C1BB0}"/>
              </a:ext>
            </a:extLst>
          </p:cNvPr>
          <p:cNvSpPr txBox="1"/>
          <p:nvPr/>
        </p:nvSpPr>
        <p:spPr>
          <a:xfrm>
            <a:off x="6084676" y="4377130"/>
            <a:ext cx="1538605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M. A. A. Gaudin</a:t>
            </a:r>
          </a:p>
        </p:txBody>
      </p:sp>
    </p:spTree>
    <p:extLst>
      <p:ext uri="{BB962C8B-B14F-4D97-AF65-F5344CB8AC3E}">
        <p14:creationId xmlns:p14="http://schemas.microsoft.com/office/powerpoint/2010/main" val="3171739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E9D5F-7567-4246-B822-D818CABD9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24" y="180663"/>
            <a:ext cx="8068827" cy="857250"/>
          </a:xfrm>
        </p:spPr>
        <p:txBody>
          <a:bodyPr>
            <a:normAutofit/>
          </a:bodyPr>
          <a:lstStyle/>
          <a:p>
            <a:r>
              <a:rPr lang="en-US" sz="3200" dirty="0"/>
              <a:t>Dumas’s Rejection of Avogadro’s Hypothesis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B6302-7EF0-41B8-9125-1691D9371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25563"/>
            <a:ext cx="4994031" cy="3250977"/>
          </a:xfrm>
        </p:spPr>
        <p:txBody>
          <a:bodyPr/>
          <a:lstStyle/>
          <a:p>
            <a:pPr indent="-457200"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Famous scientist Jean-Baptiste Dumas flatly refused to accept any of Avogadro’s Hypothesis.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He believed that, instead of the existence of multiple atoms, single atoms could break apart during a chemical reaction.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7512AD-40FE-4A19-B573-D2FEA851D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603" y="1362409"/>
            <a:ext cx="2018491" cy="24869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DF6515-7069-4151-809D-8841FB7D2528}"/>
              </a:ext>
            </a:extLst>
          </p:cNvPr>
          <p:cNvSpPr txBox="1"/>
          <p:nvPr/>
        </p:nvSpPr>
        <p:spPr>
          <a:xfrm>
            <a:off x="5837602" y="3587745"/>
            <a:ext cx="2018491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Jean-Baptiste Dumas</a:t>
            </a:r>
          </a:p>
        </p:txBody>
      </p:sp>
    </p:spTree>
    <p:extLst>
      <p:ext uri="{BB962C8B-B14F-4D97-AF65-F5344CB8AC3E}">
        <p14:creationId xmlns:p14="http://schemas.microsoft.com/office/powerpoint/2010/main" val="277382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53D6E-D054-4401-96AA-3F0328DFB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43" y="155805"/>
            <a:ext cx="7755144" cy="857250"/>
          </a:xfrm>
        </p:spPr>
        <p:txBody>
          <a:bodyPr>
            <a:normAutofit/>
          </a:bodyPr>
          <a:lstStyle/>
          <a:p>
            <a:r>
              <a:rPr lang="en-US" dirty="0"/>
              <a:t>Waterson’s Support of the Hypothesis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D42AB-ECC1-4C91-B071-5A762CF98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561" y="1184192"/>
            <a:ext cx="4953839" cy="3291840"/>
          </a:xfrm>
        </p:spPr>
        <p:txBody>
          <a:bodyPr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400" dirty="0"/>
              <a:t>By 1845, Scottish physicist J. J. Waterson had unsuccessfully attempted to publish a paper supporting Avogadro’s Hypothesis.</a:t>
            </a:r>
          </a:p>
          <a:p>
            <a:pPr>
              <a:buSzPct val="100000"/>
            </a:pPr>
            <a:r>
              <a:rPr lang="en-US" sz="2400" dirty="0"/>
              <a:t>Waterson tried to connect the hypothesis with the Law of Combining Volumes, which states that volumes are additive. </a:t>
            </a:r>
          </a:p>
        </p:txBody>
      </p:sp>
      <p:pic>
        <p:nvPicPr>
          <p:cNvPr id="4" name="Shape 108">
            <a:extLst>
              <a:ext uri="{FF2B5EF4-FFF2-40B4-BE49-F238E27FC236}">
                <a16:creationId xmlns:a16="http://schemas.microsoft.com/office/drawing/2014/main" id="{E6E728D9-4BCE-4370-8B68-E7EFA790BDA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50680"/>
          <a:stretch/>
        </p:blipFill>
        <p:spPr>
          <a:xfrm>
            <a:off x="5668878" y="1277695"/>
            <a:ext cx="2708693" cy="24253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A85188-683E-48F8-9492-789636D87AA4}"/>
              </a:ext>
            </a:extLst>
          </p:cNvPr>
          <p:cNvSpPr txBox="1"/>
          <p:nvPr/>
        </p:nvSpPr>
        <p:spPr>
          <a:xfrm>
            <a:off x="5673654" y="3428318"/>
            <a:ext cx="2708694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James Waterson</a:t>
            </a:r>
          </a:p>
        </p:txBody>
      </p:sp>
    </p:spTree>
    <p:extLst>
      <p:ext uri="{BB962C8B-B14F-4D97-AF65-F5344CB8AC3E}">
        <p14:creationId xmlns:p14="http://schemas.microsoft.com/office/powerpoint/2010/main" val="289237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7673D-33EA-4A69-B41D-356E5DE8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2" y="142155"/>
            <a:ext cx="7857811" cy="857250"/>
          </a:xfrm>
        </p:spPr>
        <p:txBody>
          <a:bodyPr/>
          <a:lstStyle/>
          <a:p>
            <a:r>
              <a:rPr lang="en-US" dirty="0"/>
              <a:t>Clausius’s Validation of the Hypothesis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C1CA7-9A28-4181-B948-27F1486BF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513" y="1160589"/>
            <a:ext cx="5496448" cy="3291840"/>
          </a:xfrm>
        </p:spPr>
        <p:txBody>
          <a:bodyPr>
            <a:noAutofit/>
          </a:bodyPr>
          <a:lstStyle/>
          <a:p>
            <a:pPr indent="-457200">
              <a:spcBef>
                <a:spcPts val="0"/>
              </a:spcBef>
              <a:spcAft>
                <a:spcPts val="900"/>
              </a:spcAft>
              <a:buSzPct val="100000"/>
            </a:pPr>
            <a:r>
              <a:rPr lang="en-US" sz="2200" dirty="0"/>
              <a:t>In 1857, German physicist and mathematician Rudolf Clausius published an article stating that energy does exist between two atoms bonded together. </a:t>
            </a:r>
          </a:p>
          <a:p>
            <a:pPr indent="-457200">
              <a:spcBef>
                <a:spcPts val="0"/>
              </a:spcBef>
              <a:spcAft>
                <a:spcPts val="900"/>
              </a:spcAft>
              <a:buSzPct val="100000"/>
            </a:pPr>
            <a:r>
              <a:rPr lang="en-US" sz="2200" dirty="0"/>
              <a:t>He argued that bonds can be broken and reformed.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200" dirty="0"/>
              <a:t>This argument made polyatomic molecules very possible, thus supporting Avogadro’s Hypothesis.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C9277E-7C19-4FD1-BBB6-7959DBA81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030" y="1230925"/>
            <a:ext cx="1944793" cy="23619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F30BCA-5148-4719-9FB7-B4E32E0125C3}"/>
              </a:ext>
            </a:extLst>
          </p:cNvPr>
          <p:cNvSpPr txBox="1"/>
          <p:nvPr/>
        </p:nvSpPr>
        <p:spPr>
          <a:xfrm>
            <a:off x="6331029" y="3379791"/>
            <a:ext cx="1944793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Rudolf Clausius</a:t>
            </a:r>
          </a:p>
        </p:txBody>
      </p:sp>
    </p:spTree>
    <p:extLst>
      <p:ext uri="{BB962C8B-B14F-4D97-AF65-F5344CB8AC3E}">
        <p14:creationId xmlns:p14="http://schemas.microsoft.com/office/powerpoint/2010/main" val="77802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E47D4-19DF-4AAC-A9C9-487973C01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51" y="112576"/>
            <a:ext cx="7795338" cy="857250"/>
          </a:xfrm>
        </p:spPr>
        <p:txBody>
          <a:bodyPr>
            <a:normAutofit/>
          </a:bodyPr>
          <a:lstStyle/>
          <a:p>
            <a:r>
              <a:rPr lang="en-US" dirty="0"/>
              <a:t>Final Validation of the Hypothesis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8CB48-4834-4227-A5C0-D12ACCABA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455" y="1118023"/>
            <a:ext cx="5684807" cy="3291840"/>
          </a:xfrm>
        </p:spPr>
        <p:txBody>
          <a:bodyPr>
            <a:noAutofit/>
          </a:bodyPr>
          <a:lstStyle/>
          <a:p>
            <a:pPr indent="-457200">
              <a:spcBef>
                <a:spcPts val="0"/>
              </a:spcBef>
              <a:spcAft>
                <a:spcPts val="900"/>
              </a:spcAft>
              <a:buSzPct val="100000"/>
            </a:pPr>
            <a:r>
              <a:rPr lang="en-US" sz="2200" dirty="0"/>
              <a:t>In 1860, highly regarded and influential Italian chemist </a:t>
            </a:r>
            <a:r>
              <a:rPr lang="en-US" sz="2200" dirty="0" err="1"/>
              <a:t>Stanislao</a:t>
            </a:r>
            <a:r>
              <a:rPr lang="en-US" sz="2200" dirty="0"/>
              <a:t> Cannizzaro took what Clausius had said further.</a:t>
            </a:r>
          </a:p>
          <a:p>
            <a:pPr indent="-457200">
              <a:spcBef>
                <a:spcPts val="0"/>
              </a:spcBef>
              <a:spcAft>
                <a:spcPts val="900"/>
              </a:spcAft>
              <a:buSzPct val="100000"/>
            </a:pPr>
            <a:r>
              <a:rPr lang="en-US" sz="2200" dirty="0"/>
              <a:t>He used Avogadro’s Hypothesis to show a systematic way to determine atomic and molecular weights existed.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200" dirty="0"/>
              <a:t>This was the step needed for the general scientific community to finally accept the hypothesis as scientific truth.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71A918-2A45-49D1-9793-7009FBBDB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219" y="1098411"/>
            <a:ext cx="2128660" cy="27301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78D57E-62AF-48D7-9F68-476E5AE0F35F}"/>
              </a:ext>
            </a:extLst>
          </p:cNvPr>
          <p:cNvSpPr txBox="1"/>
          <p:nvPr/>
        </p:nvSpPr>
        <p:spPr>
          <a:xfrm>
            <a:off x="6202637" y="3567089"/>
            <a:ext cx="209810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Stanislao</a:t>
            </a: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Cannizzaro</a:t>
            </a:r>
          </a:p>
        </p:txBody>
      </p:sp>
    </p:spTree>
    <p:extLst>
      <p:ext uri="{BB962C8B-B14F-4D97-AF65-F5344CB8AC3E}">
        <p14:creationId xmlns:p14="http://schemas.microsoft.com/office/powerpoint/2010/main" val="382792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325117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Should I Get My Mole Checked Out?</a:t>
            </a:r>
            <a:endParaRPr dirty="0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763039"/>
            <a:ext cx="7854696" cy="6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Using Indirect Measurements to Determine Mole Ratios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781F2-1231-446F-8FF9-8D358F14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995989"/>
            <a:ext cx="5402005" cy="1021842"/>
          </a:xfrm>
        </p:spPr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7CD59-3D99-4B76-8856-17BA001C9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140452"/>
            <a:ext cx="7669103" cy="1132284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dirty="0"/>
              <a:t>How can we best measure that which we cannot directly see?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1e52f4b48_0_0"/>
          <p:cNvSpPr txBox="1">
            <a:spLocks noGrp="1"/>
          </p:cNvSpPr>
          <p:nvPr>
            <p:ph type="title"/>
          </p:nvPr>
        </p:nvSpPr>
        <p:spPr>
          <a:xfrm>
            <a:off x="530353" y="948589"/>
            <a:ext cx="5518928" cy="102184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86" name="Google Shape;86;g71e52f4b48_0_0"/>
          <p:cNvSpPr txBox="1">
            <a:spLocks noGrp="1"/>
          </p:cNvSpPr>
          <p:nvPr>
            <p:ph type="body" idx="1"/>
          </p:nvPr>
        </p:nvSpPr>
        <p:spPr>
          <a:xfrm>
            <a:off x="530352" y="2093050"/>
            <a:ext cx="7046105" cy="1740475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 indent="-457200" algn="l" rtl="0"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Carry out an investigation to determine optimal ratios of reactants.</a:t>
            </a:r>
          </a:p>
          <a:p>
            <a:pPr lvl="0" indent="-457200" algn="l" rtl="0"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Connect personal experiences to the struggles of scientists.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C02685-E632-44D9-815A-86FBBE6BA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404" y="326572"/>
            <a:ext cx="3962006" cy="631669"/>
          </a:xfrm>
        </p:spPr>
        <p:txBody>
          <a:bodyPr/>
          <a:lstStyle/>
          <a:p>
            <a:r>
              <a:rPr lang="en-US" dirty="0"/>
              <a:t>Amedeo Avogadro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98CA87-2089-45BB-8503-F1D89DEC2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883" y="1125764"/>
            <a:ext cx="4903940" cy="3446234"/>
          </a:xfrm>
        </p:spPr>
        <p:txBody>
          <a:bodyPr>
            <a:noAutofit/>
          </a:bodyPr>
          <a:lstStyle/>
          <a:p>
            <a:pPr indent="-457200">
              <a:spcBef>
                <a:spcPts val="0"/>
              </a:spcBef>
              <a:spcAft>
                <a:spcPts val="900"/>
              </a:spcAft>
              <a:buSzPct val="100000"/>
            </a:pPr>
            <a:r>
              <a:rPr lang="en-US" sz="1800" dirty="0">
                <a:solidFill>
                  <a:schemeClr val="tx1"/>
                </a:solidFill>
              </a:rPr>
              <a:t>Italian chemist Amedeo Avogadro first published his hypothesis, which stated the directly proportional relationship between volume of gas and quantities of gas molecules, in 1811. </a:t>
            </a:r>
          </a:p>
          <a:p>
            <a:pPr indent="-457200">
              <a:spcBef>
                <a:spcPts val="0"/>
              </a:spcBef>
              <a:spcAft>
                <a:spcPts val="900"/>
              </a:spcAft>
              <a:buSzPct val="100000"/>
            </a:pPr>
            <a:r>
              <a:rPr lang="en-US" sz="1800" dirty="0">
                <a:solidFill>
                  <a:schemeClr val="tx1"/>
                </a:solidFill>
              </a:rPr>
              <a:t>For more than 50 years, many scientists disagreed over whether it was true.</a:t>
            </a:r>
          </a:p>
          <a:p>
            <a:pPr indent="-457200">
              <a:spcBef>
                <a:spcPts val="0"/>
              </a:spcBef>
              <a:buSzPct val="100000"/>
            </a:pPr>
            <a:r>
              <a:rPr lang="en-US" sz="1800" dirty="0">
                <a:solidFill>
                  <a:schemeClr val="tx1"/>
                </a:solidFill>
              </a:rPr>
              <a:t>The argument was not settled until after Avogadro’s death when, in 1857, Rudolf Clausius provided sufficient evidence to prove the theory.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BB4031-E536-4309-8449-31859CA2A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661" y="668728"/>
            <a:ext cx="2521481" cy="31448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CE399C-B945-41FF-8B05-403F6654C9CE}"/>
              </a:ext>
            </a:extLst>
          </p:cNvPr>
          <p:cNvSpPr txBox="1"/>
          <p:nvPr/>
        </p:nvSpPr>
        <p:spPr>
          <a:xfrm>
            <a:off x="5661660" y="3413450"/>
            <a:ext cx="2521481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Amedeo Avogadro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1776-1856</a:t>
            </a:r>
          </a:p>
        </p:txBody>
      </p:sp>
    </p:spTree>
    <p:extLst>
      <p:ext uri="{BB962C8B-B14F-4D97-AF65-F5344CB8AC3E}">
        <p14:creationId xmlns:p14="http://schemas.microsoft.com/office/powerpoint/2010/main" val="353078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98A97-27EC-4B03-931B-22053C6D5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48" y="445024"/>
            <a:ext cx="8034074" cy="559317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Why Did It Take So Long to Confirm the Hypothesis?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CD8CBA5-C4C1-478E-9B6B-9E1EAB523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103" y="1117307"/>
            <a:ext cx="4667461" cy="3218803"/>
          </a:xfrm>
        </p:spPr>
        <p:txBody>
          <a:bodyPr wrap="square" anchor="t">
            <a:noAutofit/>
          </a:bodyPr>
          <a:lstStyle/>
          <a:p>
            <a:pPr indent="-457200">
              <a:spcAft>
                <a:spcPts val="900"/>
              </a:spcAft>
              <a:buSzPct val="100000"/>
            </a:pPr>
            <a:r>
              <a:rPr lang="en" sz="1800" b="1" dirty="0"/>
              <a:t>The short answer</a:t>
            </a:r>
            <a:r>
              <a:rPr lang="en" sz="1800" dirty="0"/>
              <a:t>: Because too many things were unknown at the time. </a:t>
            </a:r>
          </a:p>
          <a:p>
            <a:pPr indent="-457200">
              <a:spcAft>
                <a:spcPts val="900"/>
              </a:spcAft>
              <a:buSzPct val="100000"/>
            </a:pPr>
            <a:r>
              <a:rPr lang="en" sz="1800" dirty="0"/>
              <a:t>Pierre Duhem is credited with presenting the main issue of testing hypotheses. </a:t>
            </a:r>
          </a:p>
          <a:p>
            <a:pPr indent="-457200">
              <a:spcAft>
                <a:spcPts val="600"/>
              </a:spcAft>
              <a:buSzPct val="100000"/>
            </a:pPr>
            <a:r>
              <a:rPr lang="en" sz="1800" dirty="0"/>
              <a:t>Usually, it is impossible to test just one hypothesis at a time—so multiple hypotheses are tested at one time. So how does a scientist determine whether the results support one hypothesis or another?</a:t>
            </a:r>
          </a:p>
          <a:p>
            <a:pPr indent="-457200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</p:txBody>
      </p:sp>
      <p:pic>
        <p:nvPicPr>
          <p:cNvPr id="9" name="Shape 68">
            <a:extLst>
              <a:ext uri="{FF2B5EF4-FFF2-40B4-BE49-F238E27FC236}">
                <a16:creationId xmlns:a16="http://schemas.microsoft.com/office/drawing/2014/main" id="{83ECFDCD-62F3-453A-A390-C8F92456D71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6880" y="1152475"/>
            <a:ext cx="2480154" cy="31194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6FD2FA-9B91-442E-929F-5C2C91D1B978}"/>
              </a:ext>
            </a:extLst>
          </p:cNvPr>
          <p:cNvSpPr/>
          <p:nvPr/>
        </p:nvSpPr>
        <p:spPr>
          <a:xfrm>
            <a:off x="5426976" y="3975952"/>
            <a:ext cx="2440883" cy="2808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Pierre </a:t>
            </a:r>
            <a:r>
              <a:rPr lang="en-US" sz="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Duhem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7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3B750-1CC0-47CC-979C-7B04E959D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591068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Too Many Unanswered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4E4F5-A5E6-490A-80AB-F6BDD2D74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233" y="1222811"/>
            <a:ext cx="4375916" cy="3349189"/>
          </a:xfrm>
        </p:spPr>
        <p:txBody>
          <a:bodyPr>
            <a:noAutofit/>
          </a:bodyPr>
          <a:lstStyle/>
          <a:p>
            <a:pPr indent="-457200">
              <a:spcAft>
                <a:spcPts val="600"/>
              </a:spcAft>
              <a:buSzPct val="100000"/>
            </a:pPr>
            <a:r>
              <a:rPr lang="en-US" sz="2400" dirty="0"/>
              <a:t>Scientists did not </a:t>
            </a:r>
            <a:r>
              <a:rPr lang="en-US" sz="2200" dirty="0"/>
              <a:t>think it was a bad hypothesis, but too many questions had not been answered. </a:t>
            </a:r>
          </a:p>
          <a:p>
            <a:pPr marL="685800" lvl="1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200" dirty="0"/>
              <a:t>What is the structure of an atom? </a:t>
            </a:r>
          </a:p>
          <a:p>
            <a:pPr marL="685800" lvl="1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200" dirty="0"/>
              <a:t>How do atoms bond together? </a:t>
            </a:r>
          </a:p>
          <a:p>
            <a:pPr marL="685800" lvl="1" indent="-457200"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200" dirty="0"/>
              <a:t>Do molecules actually exist?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14719-20BA-42E6-B76F-B28756AD4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341" y="1222811"/>
            <a:ext cx="3848258" cy="273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93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F65F9-B96E-4A25-9CC6-C77EEA80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445025"/>
            <a:ext cx="7062973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Avogadro’s Unproven Assumptions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1D83A-215C-4793-B6B4-3E6713167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892" y="1187643"/>
            <a:ext cx="4334641" cy="2434787"/>
          </a:xfrm>
        </p:spPr>
        <p:txBody>
          <a:bodyPr>
            <a:noAutofit/>
          </a:bodyPr>
          <a:lstStyle/>
          <a:p>
            <a:pPr indent="-457200">
              <a:spcAft>
                <a:spcPts val="600"/>
              </a:spcAft>
            </a:pPr>
            <a:r>
              <a:rPr lang="en-US" dirty="0"/>
              <a:t>Gas molecules are made from more than one atom (polyatomic).</a:t>
            </a:r>
          </a:p>
          <a:p>
            <a:r>
              <a:rPr lang="en-US" dirty="0"/>
              <a:t>Molecules are polyatomic in certain ways.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5753A5-2799-4C40-BB1A-B755E91FD6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728"/>
          <a:stretch/>
        </p:blipFill>
        <p:spPr>
          <a:xfrm>
            <a:off x="4793064" y="1152475"/>
            <a:ext cx="4039236" cy="26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43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F89DF-1F5E-4E18-8689-537C746A6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038480" cy="572700"/>
          </a:xfrm>
        </p:spPr>
        <p:txBody>
          <a:bodyPr>
            <a:noAutofit/>
          </a:bodyPr>
          <a:lstStyle/>
          <a:p>
            <a:r>
              <a:rPr lang="en-US" sz="3200" dirty="0"/>
              <a:t>Dalton’s Response to Avogadro’s Hypothesis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5F27F-7882-46EF-B485-04561A700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5546407" cy="3416400"/>
          </a:xfrm>
        </p:spPr>
        <p:txBody>
          <a:bodyPr>
            <a:normAutofit/>
          </a:bodyPr>
          <a:lstStyle/>
          <a:p>
            <a:pPr indent="-457200">
              <a:spcAft>
                <a:spcPts val="600"/>
              </a:spcAft>
              <a:buSzPct val="100000"/>
            </a:pPr>
            <a:r>
              <a:rPr lang="en-US" sz="2400" dirty="0"/>
              <a:t>John Dalton rejected Avogadro’s hypothesis. </a:t>
            </a:r>
          </a:p>
          <a:p>
            <a:pPr indent="-457200">
              <a:spcAft>
                <a:spcPts val="600"/>
              </a:spcAft>
              <a:buSzPct val="100000"/>
            </a:pPr>
            <a:r>
              <a:rPr lang="en-US" sz="2400" dirty="0"/>
              <a:t>Dalton did not believe the polyatomic molecule theory.</a:t>
            </a:r>
          </a:p>
          <a:p>
            <a:pPr indent="-457200">
              <a:spcAft>
                <a:spcPts val="600"/>
              </a:spcAft>
              <a:buSzPct val="100000"/>
            </a:pPr>
            <a:r>
              <a:rPr lang="en-US" sz="2400" dirty="0"/>
              <a:t>Dalton believed that if a compound were made, it took only one atom of each element. </a:t>
            </a:r>
          </a:p>
          <a:p>
            <a:pPr marL="685800" lvl="1" indent="-457200">
              <a:buSzPct val="100000"/>
              <a:buFont typeface="Arial" panose="020B0604020202020204" pitchFamily="34" charset="0"/>
              <a:buChar char="•"/>
            </a:pPr>
            <a:r>
              <a:rPr lang="en-US" sz="2200" dirty="0"/>
              <a:t>Example: Water=HO instead of H</a:t>
            </a:r>
            <a:r>
              <a:rPr lang="en-US" sz="2200" baseline="-25000" dirty="0"/>
              <a:t>2</a:t>
            </a:r>
            <a:r>
              <a:rPr lang="en-US" sz="2200" dirty="0"/>
              <a:t>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E986B4-608A-4A1D-95F0-9E59175ED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095" y="1228610"/>
            <a:ext cx="2444708" cy="25256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253C5E-48E7-4285-8CBD-CA45400B0232}"/>
              </a:ext>
            </a:extLst>
          </p:cNvPr>
          <p:cNvSpPr txBox="1"/>
          <p:nvPr/>
        </p:nvSpPr>
        <p:spPr>
          <a:xfrm>
            <a:off x="6234095" y="3471586"/>
            <a:ext cx="2444708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Dalton</a:t>
            </a:r>
          </a:p>
        </p:txBody>
      </p:sp>
    </p:spTree>
    <p:extLst>
      <p:ext uri="{BB962C8B-B14F-4D97-AF65-F5344CB8AC3E}">
        <p14:creationId xmlns:p14="http://schemas.microsoft.com/office/powerpoint/2010/main" val="22920836"/>
      </p:ext>
    </p:extLst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" id="{A2147AAB-EC20-4D91-9C44-69AC6908E836}" vid="{2C59B61E-5136-4484-BEE1-1EE4BC429213}"/>
    </a:ext>
  </a:extLst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" id="{A2147AAB-EC20-4D91-9C44-69AC6908E836}" vid="{4DC48353-ABBB-464C-AD2D-33EFE9673A5C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075C61-EB6D-4595-BC61-D1E83BC628C7}">
  <ds:schemaRefs>
    <ds:schemaRef ds:uri="d06b737b-b789-4524-96b5-d3d460658ae2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966e68ee-ec3c-4f12-bd4f-fedbbec8de0b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F6DD6BF-FD31-4147-A1B1-5874E1693C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0E7486-6FEE-4E2D-9F2A-4831561C0C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</TotalTime>
  <Words>1029</Words>
  <Application>Microsoft Office PowerPoint</Application>
  <PresentationFormat>On-screen Show (16:9)</PresentationFormat>
  <Paragraphs>72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Noto Sans Symbols</vt:lpstr>
      <vt:lpstr>Constantia</vt:lpstr>
      <vt:lpstr>Georgia</vt:lpstr>
      <vt:lpstr>LEARN theme</vt:lpstr>
      <vt:lpstr>LEARN theme</vt:lpstr>
      <vt:lpstr>PowerPoint Presentation</vt:lpstr>
      <vt:lpstr>Should I Get My Mole Checked Out?</vt:lpstr>
      <vt:lpstr>Essential Question</vt:lpstr>
      <vt:lpstr>Lesson Objectives</vt:lpstr>
      <vt:lpstr>Amedeo Avogadro </vt:lpstr>
      <vt:lpstr>Why Did It Take So Long to Confirm the Hypothesis? </vt:lpstr>
      <vt:lpstr>Too Many Unanswered Questions</vt:lpstr>
      <vt:lpstr>Avogadro’s Unproven Assumptions</vt:lpstr>
      <vt:lpstr>Dalton’s Response to Avogadro’s Hypothesis</vt:lpstr>
      <vt:lpstr>Berzelius’s Response to Avogadro’s Hypothesis</vt:lpstr>
      <vt:lpstr>Ampère’s and Gaudin’s Responses to Hypothesis</vt:lpstr>
      <vt:lpstr>Dumas’s Rejection of Avogadro’s Hypothesis</vt:lpstr>
      <vt:lpstr>Waterson’s Support of the Hypothesis</vt:lpstr>
      <vt:lpstr>Clausius’s Validation of the Hypothesis</vt:lpstr>
      <vt:lpstr>Final Validation of the Hypothesis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Should I Get My Mole Checked Out?</dc:title>
  <dc:creator>K20 Center</dc:creator>
  <cp:keywords/>
  <cp:lastModifiedBy>Daniella Peters</cp:lastModifiedBy>
  <cp:revision>8</cp:revision>
  <dcterms:modified xsi:type="dcterms:W3CDTF">2022-07-12T20:55:40Z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