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C9DBB-9F6A-43E6-BEA9-8AA8AE5C47DD}" v="15" dt="2022-12-16T18:09:51.677"/>
  </p1510:revLst>
</p1510:revInfo>
</file>

<file path=ppt/tableStyles.xml><?xml version="1.0" encoding="utf-8"?>
<a:tblStyleLst xmlns:a="http://schemas.openxmlformats.org/drawingml/2006/main" def="{9D60587F-A4E1-4DF7-8365-DEF18A76A1F8}">
  <a:tblStyle styleId="{9D60587F-A4E1-4DF7-8365-DEF18A76A1F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BCEC8571-5605-4F7F-9F57-DE2476179015}"/>
    <pc:docChg chg="undo custSel modSld">
      <pc:chgData name="Peters, Daniella M." userId="87fb469b-cd7a-4b12-a1ae-bba5f0610088" providerId="ADAL" clId="{BCEC8571-5605-4F7F-9F57-DE2476179015}" dt="2022-11-15T22:30:07.940" v="794" actId="1038"/>
      <pc:docMkLst>
        <pc:docMk/>
      </pc:docMkLst>
      <pc:sldChg chg="modSp mod">
        <pc:chgData name="Peters, Daniella M." userId="87fb469b-cd7a-4b12-a1ae-bba5f0610088" providerId="ADAL" clId="{BCEC8571-5605-4F7F-9F57-DE2476179015}" dt="2022-11-15T21:29:11.223" v="0" actId="948"/>
        <pc:sldMkLst>
          <pc:docMk/>
          <pc:sldMk cId="0" sldId="258"/>
        </pc:sldMkLst>
        <pc:spChg chg="mod">
          <ac:chgData name="Peters, Daniella M." userId="87fb469b-cd7a-4b12-a1ae-bba5f0610088" providerId="ADAL" clId="{BCEC8571-5605-4F7F-9F57-DE2476179015}" dt="2022-11-15T21:29:11.223" v="0" actId="948"/>
          <ac:spMkLst>
            <pc:docMk/>
            <pc:sldMk cId="0" sldId="258"/>
            <ac:spMk id="101" creationId="{00000000-0000-0000-0000-000000000000}"/>
          </ac:spMkLst>
        </pc:spChg>
      </pc:sldChg>
      <pc:sldChg chg="modSp mod">
        <pc:chgData name="Peters, Daniella M." userId="87fb469b-cd7a-4b12-a1ae-bba5f0610088" providerId="ADAL" clId="{BCEC8571-5605-4F7F-9F57-DE2476179015}" dt="2022-11-15T21:33:37.918" v="36" actId="20577"/>
        <pc:sldMkLst>
          <pc:docMk/>
          <pc:sldMk cId="0" sldId="259"/>
        </pc:sldMkLst>
        <pc:spChg chg="mod">
          <ac:chgData name="Peters, Daniella M." userId="87fb469b-cd7a-4b12-a1ae-bba5f0610088" providerId="ADAL" clId="{BCEC8571-5605-4F7F-9F57-DE2476179015}" dt="2022-11-15T21:33:37.918" v="36" actId="20577"/>
          <ac:spMkLst>
            <pc:docMk/>
            <pc:sldMk cId="0" sldId="259"/>
            <ac:spMk id="107" creationId="{00000000-0000-0000-0000-000000000000}"/>
          </ac:spMkLst>
        </pc:spChg>
      </pc:sldChg>
      <pc:sldChg chg="modSp mod">
        <pc:chgData name="Peters, Daniella M." userId="87fb469b-cd7a-4b12-a1ae-bba5f0610088" providerId="ADAL" clId="{BCEC8571-5605-4F7F-9F57-DE2476179015}" dt="2022-11-15T22:21:50.207" v="707" actId="1036"/>
        <pc:sldMkLst>
          <pc:docMk/>
          <pc:sldMk cId="0" sldId="260"/>
        </pc:sldMkLst>
        <pc:spChg chg="mod">
          <ac:chgData name="Peters, Daniella M." userId="87fb469b-cd7a-4b12-a1ae-bba5f0610088" providerId="ADAL" clId="{BCEC8571-5605-4F7F-9F57-DE2476179015}" dt="2022-11-15T21:58:01.122" v="202" actId="1035"/>
          <ac:spMkLst>
            <pc:docMk/>
            <pc:sldMk cId="0" sldId="260"/>
            <ac:spMk id="112" creationId="{00000000-0000-0000-0000-000000000000}"/>
          </ac:spMkLst>
        </pc:spChg>
        <pc:spChg chg="mod">
          <ac:chgData name="Peters, Daniella M." userId="87fb469b-cd7a-4b12-a1ae-bba5f0610088" providerId="ADAL" clId="{BCEC8571-5605-4F7F-9F57-DE2476179015}" dt="2022-11-15T22:21:13.369" v="691" actId="1037"/>
          <ac:spMkLst>
            <pc:docMk/>
            <pc:sldMk cId="0" sldId="260"/>
            <ac:spMk id="115" creationId="{00000000-0000-0000-0000-000000000000}"/>
          </ac:spMkLst>
        </pc:spChg>
        <pc:picChg chg="mod">
          <ac:chgData name="Peters, Daniella M." userId="87fb469b-cd7a-4b12-a1ae-bba5f0610088" providerId="ADAL" clId="{BCEC8571-5605-4F7F-9F57-DE2476179015}" dt="2022-11-15T22:21:50.207" v="707" actId="1036"/>
          <ac:picMkLst>
            <pc:docMk/>
            <pc:sldMk cId="0" sldId="260"/>
            <ac:picMk id="114" creationId="{00000000-0000-0000-0000-000000000000}"/>
          </ac:picMkLst>
        </pc:picChg>
      </pc:sldChg>
      <pc:sldChg chg="modSp mod">
        <pc:chgData name="Peters, Daniella M." userId="87fb469b-cd7a-4b12-a1ae-bba5f0610088" providerId="ADAL" clId="{BCEC8571-5605-4F7F-9F57-DE2476179015}" dt="2022-11-15T22:21:41.818" v="706" actId="1076"/>
        <pc:sldMkLst>
          <pc:docMk/>
          <pc:sldMk cId="0" sldId="261"/>
        </pc:sldMkLst>
        <pc:spChg chg="mod">
          <ac:chgData name="Peters, Daniella M." userId="87fb469b-cd7a-4b12-a1ae-bba5f0610088" providerId="ADAL" clId="{BCEC8571-5605-4F7F-9F57-DE2476179015}" dt="2022-11-15T21:57:03.761" v="188" actId="1035"/>
          <ac:spMkLst>
            <pc:docMk/>
            <pc:sldMk cId="0" sldId="261"/>
            <ac:spMk id="120" creationId="{00000000-0000-0000-0000-000000000000}"/>
          </ac:spMkLst>
        </pc:spChg>
        <pc:spChg chg="mod">
          <ac:chgData name="Peters, Daniella M." userId="87fb469b-cd7a-4b12-a1ae-bba5f0610088" providerId="ADAL" clId="{BCEC8571-5605-4F7F-9F57-DE2476179015}" dt="2022-11-15T22:21:41.818" v="706" actId="1076"/>
          <ac:spMkLst>
            <pc:docMk/>
            <pc:sldMk cId="0" sldId="261"/>
            <ac:spMk id="123" creationId="{00000000-0000-0000-0000-000000000000}"/>
          </ac:spMkLst>
        </pc:spChg>
        <pc:picChg chg="mod">
          <ac:chgData name="Peters, Daniella M." userId="87fb469b-cd7a-4b12-a1ae-bba5f0610088" providerId="ADAL" clId="{BCEC8571-5605-4F7F-9F57-DE2476179015}" dt="2022-11-15T22:21:41.818" v="706" actId="1076"/>
          <ac:picMkLst>
            <pc:docMk/>
            <pc:sldMk cId="0" sldId="261"/>
            <ac:picMk id="122" creationId="{00000000-0000-0000-0000-000000000000}"/>
          </ac:picMkLst>
        </pc:picChg>
      </pc:sldChg>
      <pc:sldChg chg="modSp mod">
        <pc:chgData name="Peters, Daniella M." userId="87fb469b-cd7a-4b12-a1ae-bba5f0610088" providerId="ADAL" clId="{BCEC8571-5605-4F7F-9F57-DE2476179015}" dt="2022-11-15T22:20:44.102" v="689" actId="1036"/>
        <pc:sldMkLst>
          <pc:docMk/>
          <pc:sldMk cId="0" sldId="262"/>
        </pc:sldMkLst>
        <pc:spChg chg="mod">
          <ac:chgData name="Peters, Daniella M." userId="87fb469b-cd7a-4b12-a1ae-bba5f0610088" providerId="ADAL" clId="{BCEC8571-5605-4F7F-9F57-DE2476179015}" dt="2022-11-15T21:57:55.883" v="201" actId="1035"/>
          <ac:spMkLst>
            <pc:docMk/>
            <pc:sldMk cId="0" sldId="262"/>
            <ac:spMk id="128" creationId="{00000000-0000-0000-0000-000000000000}"/>
          </ac:spMkLst>
        </pc:spChg>
        <pc:spChg chg="mod">
          <ac:chgData name="Peters, Daniella M." userId="87fb469b-cd7a-4b12-a1ae-bba5f0610088" providerId="ADAL" clId="{BCEC8571-5605-4F7F-9F57-DE2476179015}" dt="2022-11-15T22:20:44.102" v="689" actId="1036"/>
          <ac:spMkLst>
            <pc:docMk/>
            <pc:sldMk cId="0" sldId="262"/>
            <ac:spMk id="131" creationId="{00000000-0000-0000-0000-000000000000}"/>
          </ac:spMkLst>
        </pc:spChg>
        <pc:picChg chg="mod">
          <ac:chgData name="Peters, Daniella M." userId="87fb469b-cd7a-4b12-a1ae-bba5f0610088" providerId="ADAL" clId="{BCEC8571-5605-4F7F-9F57-DE2476179015}" dt="2022-11-15T22:20:33.524" v="686" actId="1076"/>
          <ac:picMkLst>
            <pc:docMk/>
            <pc:sldMk cId="0" sldId="262"/>
            <ac:picMk id="130" creationId="{00000000-0000-0000-0000-000000000000}"/>
          </ac:picMkLst>
        </pc:picChg>
      </pc:sldChg>
      <pc:sldChg chg="modSp mod">
        <pc:chgData name="Peters, Daniella M." userId="87fb469b-cd7a-4b12-a1ae-bba5f0610088" providerId="ADAL" clId="{BCEC8571-5605-4F7F-9F57-DE2476179015}" dt="2022-11-15T22:23:21.123" v="711" actId="1035"/>
        <pc:sldMkLst>
          <pc:docMk/>
          <pc:sldMk cId="0" sldId="263"/>
        </pc:sldMkLst>
        <pc:spChg chg="mod">
          <ac:chgData name="Peters, Daniella M." userId="87fb469b-cd7a-4b12-a1ae-bba5f0610088" providerId="ADAL" clId="{BCEC8571-5605-4F7F-9F57-DE2476179015}" dt="2022-11-15T21:59:17.557" v="239" actId="14100"/>
          <ac:spMkLst>
            <pc:docMk/>
            <pc:sldMk cId="0" sldId="263"/>
            <ac:spMk id="136" creationId="{00000000-0000-0000-0000-000000000000}"/>
          </ac:spMkLst>
        </pc:spChg>
        <pc:spChg chg="mod">
          <ac:chgData name="Peters, Daniella M." userId="87fb469b-cd7a-4b12-a1ae-bba5f0610088" providerId="ADAL" clId="{BCEC8571-5605-4F7F-9F57-DE2476179015}" dt="2022-11-15T22:23:21.123" v="711" actId="1035"/>
          <ac:spMkLst>
            <pc:docMk/>
            <pc:sldMk cId="0" sldId="263"/>
            <ac:spMk id="139" creationId="{00000000-0000-0000-0000-000000000000}"/>
          </ac:spMkLst>
        </pc:spChg>
        <pc:picChg chg="mod">
          <ac:chgData name="Peters, Daniella M." userId="87fb469b-cd7a-4b12-a1ae-bba5f0610088" providerId="ADAL" clId="{BCEC8571-5605-4F7F-9F57-DE2476179015}" dt="2022-11-15T22:01:08.692" v="275" actId="1076"/>
          <ac:picMkLst>
            <pc:docMk/>
            <pc:sldMk cId="0" sldId="263"/>
            <ac:picMk id="138" creationId="{00000000-0000-0000-0000-000000000000}"/>
          </ac:picMkLst>
        </pc:picChg>
      </pc:sldChg>
      <pc:sldChg chg="modSp mod">
        <pc:chgData name="Peters, Daniella M." userId="87fb469b-cd7a-4b12-a1ae-bba5f0610088" providerId="ADAL" clId="{BCEC8571-5605-4F7F-9F57-DE2476179015}" dt="2022-11-15T22:22:39.826" v="710" actId="1037"/>
        <pc:sldMkLst>
          <pc:docMk/>
          <pc:sldMk cId="0" sldId="264"/>
        </pc:sldMkLst>
        <pc:spChg chg="mod">
          <ac:chgData name="Peters, Daniella M." userId="87fb469b-cd7a-4b12-a1ae-bba5f0610088" providerId="ADAL" clId="{BCEC8571-5605-4F7F-9F57-DE2476179015}" dt="2022-11-15T21:57:46.779" v="200" actId="1036"/>
          <ac:spMkLst>
            <pc:docMk/>
            <pc:sldMk cId="0" sldId="264"/>
            <ac:spMk id="144" creationId="{00000000-0000-0000-0000-000000000000}"/>
          </ac:spMkLst>
        </pc:spChg>
        <pc:spChg chg="mod">
          <ac:chgData name="Peters, Daniella M." userId="87fb469b-cd7a-4b12-a1ae-bba5f0610088" providerId="ADAL" clId="{BCEC8571-5605-4F7F-9F57-DE2476179015}" dt="2022-11-15T22:22:39.826" v="710" actId="1037"/>
          <ac:spMkLst>
            <pc:docMk/>
            <pc:sldMk cId="0" sldId="264"/>
            <ac:spMk id="147" creationId="{00000000-0000-0000-0000-000000000000}"/>
          </ac:spMkLst>
        </pc:spChg>
        <pc:picChg chg="mod">
          <ac:chgData name="Peters, Daniella M." userId="87fb469b-cd7a-4b12-a1ae-bba5f0610088" providerId="ADAL" clId="{BCEC8571-5605-4F7F-9F57-DE2476179015}" dt="2022-11-15T22:22:37.894" v="709" actId="1037"/>
          <ac:picMkLst>
            <pc:docMk/>
            <pc:sldMk cId="0" sldId="264"/>
            <ac:picMk id="146" creationId="{00000000-0000-0000-0000-000000000000}"/>
          </ac:picMkLst>
        </pc:picChg>
      </pc:sldChg>
      <pc:sldChg chg="modSp mod">
        <pc:chgData name="Peters, Daniella M." userId="87fb469b-cd7a-4b12-a1ae-bba5f0610088" providerId="ADAL" clId="{BCEC8571-5605-4F7F-9F57-DE2476179015}" dt="2022-11-15T22:16:03.165" v="616" actId="255"/>
        <pc:sldMkLst>
          <pc:docMk/>
          <pc:sldMk cId="0" sldId="265"/>
        </pc:sldMkLst>
        <pc:spChg chg="mod">
          <ac:chgData name="Peters, Daniella M." userId="87fb469b-cd7a-4b12-a1ae-bba5f0610088" providerId="ADAL" clId="{BCEC8571-5605-4F7F-9F57-DE2476179015}" dt="2022-11-15T22:16:03.165" v="616" actId="255"/>
          <ac:spMkLst>
            <pc:docMk/>
            <pc:sldMk cId="0" sldId="265"/>
            <ac:spMk id="152" creationId="{00000000-0000-0000-0000-000000000000}"/>
          </ac:spMkLst>
        </pc:spChg>
        <pc:spChg chg="mod">
          <ac:chgData name="Peters, Daniella M." userId="87fb469b-cd7a-4b12-a1ae-bba5f0610088" providerId="ADAL" clId="{BCEC8571-5605-4F7F-9F57-DE2476179015}" dt="2022-11-15T22:04:59.997" v="346" actId="1036"/>
          <ac:spMkLst>
            <pc:docMk/>
            <pc:sldMk cId="0" sldId="265"/>
            <ac:spMk id="154" creationId="{00000000-0000-0000-0000-000000000000}"/>
          </ac:spMkLst>
        </pc:spChg>
        <pc:picChg chg="mod">
          <ac:chgData name="Peters, Daniella M." userId="87fb469b-cd7a-4b12-a1ae-bba5f0610088" providerId="ADAL" clId="{BCEC8571-5605-4F7F-9F57-DE2476179015}" dt="2022-11-15T22:04:52.557" v="345" actId="1036"/>
          <ac:picMkLst>
            <pc:docMk/>
            <pc:sldMk cId="0" sldId="265"/>
            <ac:picMk id="155" creationId="{00000000-0000-0000-0000-000000000000}"/>
          </ac:picMkLst>
        </pc:picChg>
      </pc:sldChg>
      <pc:sldChg chg="modSp mod modNotes">
        <pc:chgData name="Peters, Daniella M." userId="87fb469b-cd7a-4b12-a1ae-bba5f0610088" providerId="ADAL" clId="{BCEC8571-5605-4F7F-9F57-DE2476179015}" dt="2022-11-15T22:19:54.484" v="684" actId="1035"/>
        <pc:sldMkLst>
          <pc:docMk/>
          <pc:sldMk cId="0" sldId="266"/>
        </pc:sldMkLst>
        <pc:spChg chg="mod">
          <ac:chgData name="Peters, Daniella M." userId="87fb469b-cd7a-4b12-a1ae-bba5f0610088" providerId="ADAL" clId="{BCEC8571-5605-4F7F-9F57-DE2476179015}" dt="2022-11-15T22:19:44.416" v="674" actId="1035"/>
          <ac:spMkLst>
            <pc:docMk/>
            <pc:sldMk cId="0" sldId="266"/>
            <ac:spMk id="160" creationId="{00000000-0000-0000-0000-000000000000}"/>
          </ac:spMkLst>
        </pc:spChg>
        <pc:spChg chg="mod">
          <ac:chgData name="Peters, Daniella M." userId="87fb469b-cd7a-4b12-a1ae-bba5f0610088" providerId="ADAL" clId="{BCEC8571-5605-4F7F-9F57-DE2476179015}" dt="2022-11-15T22:19:54.484" v="684" actId="1035"/>
          <ac:spMkLst>
            <pc:docMk/>
            <pc:sldMk cId="0" sldId="266"/>
            <ac:spMk id="163" creationId="{00000000-0000-0000-0000-000000000000}"/>
          </ac:spMkLst>
        </pc:spChg>
        <pc:picChg chg="mod">
          <ac:chgData name="Peters, Daniella M." userId="87fb469b-cd7a-4b12-a1ae-bba5f0610088" providerId="ADAL" clId="{BCEC8571-5605-4F7F-9F57-DE2476179015}" dt="2022-11-15T22:19:54.484" v="684" actId="1035"/>
          <ac:picMkLst>
            <pc:docMk/>
            <pc:sldMk cId="0" sldId="266"/>
            <ac:picMk id="162" creationId="{00000000-0000-0000-0000-000000000000}"/>
          </ac:picMkLst>
        </pc:picChg>
      </pc:sldChg>
      <pc:sldChg chg="modSp mod">
        <pc:chgData name="Peters, Daniella M." userId="87fb469b-cd7a-4b12-a1ae-bba5f0610088" providerId="ADAL" clId="{BCEC8571-5605-4F7F-9F57-DE2476179015}" dt="2022-11-15T22:23:39.708" v="712" actId="1038"/>
        <pc:sldMkLst>
          <pc:docMk/>
          <pc:sldMk cId="0" sldId="267"/>
        </pc:sldMkLst>
        <pc:spChg chg="mod">
          <ac:chgData name="Peters, Daniella M." userId="87fb469b-cd7a-4b12-a1ae-bba5f0610088" providerId="ADAL" clId="{BCEC8571-5605-4F7F-9F57-DE2476179015}" dt="2022-11-15T22:17:36.567" v="629" actId="14100"/>
          <ac:spMkLst>
            <pc:docMk/>
            <pc:sldMk cId="0" sldId="267"/>
            <ac:spMk id="168" creationId="{00000000-0000-0000-0000-000000000000}"/>
          </ac:spMkLst>
        </pc:spChg>
        <pc:spChg chg="mod">
          <ac:chgData name="Peters, Daniella M." userId="87fb469b-cd7a-4b12-a1ae-bba5f0610088" providerId="ADAL" clId="{BCEC8571-5605-4F7F-9F57-DE2476179015}" dt="2022-11-15T22:23:39.708" v="712" actId="1038"/>
          <ac:spMkLst>
            <pc:docMk/>
            <pc:sldMk cId="0" sldId="267"/>
            <ac:spMk id="171" creationId="{00000000-0000-0000-0000-000000000000}"/>
          </ac:spMkLst>
        </pc:spChg>
        <pc:picChg chg="mod">
          <ac:chgData name="Peters, Daniella M." userId="87fb469b-cd7a-4b12-a1ae-bba5f0610088" providerId="ADAL" clId="{BCEC8571-5605-4F7F-9F57-DE2476179015}" dt="2022-11-15T22:19:10.833" v="662" actId="1036"/>
          <ac:picMkLst>
            <pc:docMk/>
            <pc:sldMk cId="0" sldId="267"/>
            <ac:picMk id="170" creationId="{00000000-0000-0000-0000-000000000000}"/>
          </ac:picMkLst>
        </pc:picChg>
      </pc:sldChg>
      <pc:sldChg chg="modSp mod">
        <pc:chgData name="Peters, Daniella M." userId="87fb469b-cd7a-4b12-a1ae-bba5f0610088" providerId="ADAL" clId="{BCEC8571-5605-4F7F-9F57-DE2476179015}" dt="2022-11-15T22:25:23.223" v="735" actId="1036"/>
        <pc:sldMkLst>
          <pc:docMk/>
          <pc:sldMk cId="0" sldId="268"/>
        </pc:sldMkLst>
        <pc:spChg chg="mod">
          <ac:chgData name="Peters, Daniella M." userId="87fb469b-cd7a-4b12-a1ae-bba5f0610088" providerId="ADAL" clId="{BCEC8571-5605-4F7F-9F57-DE2476179015}" dt="2022-11-15T22:25:10.847" v="717" actId="20577"/>
          <ac:spMkLst>
            <pc:docMk/>
            <pc:sldMk cId="0" sldId="268"/>
            <ac:spMk id="176" creationId="{00000000-0000-0000-0000-000000000000}"/>
          </ac:spMkLst>
        </pc:spChg>
        <pc:picChg chg="mod">
          <ac:chgData name="Peters, Daniella M." userId="87fb469b-cd7a-4b12-a1ae-bba5f0610088" providerId="ADAL" clId="{BCEC8571-5605-4F7F-9F57-DE2476179015}" dt="2022-11-15T22:25:23.223" v="735" actId="1036"/>
          <ac:picMkLst>
            <pc:docMk/>
            <pc:sldMk cId="0" sldId="268"/>
            <ac:picMk id="178" creationId="{00000000-0000-0000-0000-000000000000}"/>
          </ac:picMkLst>
        </pc:picChg>
      </pc:sldChg>
      <pc:sldChg chg="modSp mod">
        <pc:chgData name="Peters, Daniella M." userId="87fb469b-cd7a-4b12-a1ae-bba5f0610088" providerId="ADAL" clId="{BCEC8571-5605-4F7F-9F57-DE2476179015}" dt="2022-11-15T22:30:07.940" v="794" actId="1038"/>
        <pc:sldMkLst>
          <pc:docMk/>
          <pc:sldMk cId="0" sldId="269"/>
        </pc:sldMkLst>
        <pc:spChg chg="mod">
          <ac:chgData name="Peters, Daniella M." userId="87fb469b-cd7a-4b12-a1ae-bba5f0610088" providerId="ADAL" clId="{BCEC8571-5605-4F7F-9F57-DE2476179015}" dt="2022-11-15T22:29:37.131" v="772" actId="14100"/>
          <ac:spMkLst>
            <pc:docMk/>
            <pc:sldMk cId="0" sldId="269"/>
            <ac:spMk id="183" creationId="{00000000-0000-0000-0000-000000000000}"/>
          </ac:spMkLst>
        </pc:spChg>
        <pc:picChg chg="mod">
          <ac:chgData name="Peters, Daniella M." userId="87fb469b-cd7a-4b12-a1ae-bba5f0610088" providerId="ADAL" clId="{BCEC8571-5605-4F7F-9F57-DE2476179015}" dt="2022-11-15T22:30:07.940" v="794" actId="1038"/>
          <ac:picMkLst>
            <pc:docMk/>
            <pc:sldMk cId="0" sldId="269"/>
            <ac:picMk id="185" creationId="{00000000-0000-0000-0000-000000000000}"/>
          </ac:picMkLst>
        </pc:picChg>
        <pc:picChg chg="mod">
          <ac:chgData name="Peters, Daniella M." userId="87fb469b-cd7a-4b12-a1ae-bba5f0610088" providerId="ADAL" clId="{BCEC8571-5605-4F7F-9F57-DE2476179015}" dt="2022-11-15T22:29:40.573" v="773" actId="1076"/>
          <ac:picMkLst>
            <pc:docMk/>
            <pc:sldMk cId="0" sldId="269"/>
            <ac:picMk id="186" creationId="{00000000-0000-0000-0000-000000000000}"/>
          </ac:picMkLst>
        </pc:picChg>
      </pc:sldChg>
    </pc:docChg>
  </pc:docChgLst>
  <pc:docChgLst>
    <pc:chgData name="Peters, Daniella M." userId="87fb469b-cd7a-4b12-a1ae-bba5f0610088" providerId="ADAL" clId="{A15C9DBB-9F6A-43E6-BEA9-8AA8AE5C47DD}"/>
    <pc:docChg chg="undo redo custSel modSld">
      <pc:chgData name="Peters, Daniella M." userId="87fb469b-cd7a-4b12-a1ae-bba5f0610088" providerId="ADAL" clId="{A15C9DBB-9F6A-43E6-BEA9-8AA8AE5C47DD}" dt="2022-12-16T18:16:17.518" v="980" actId="1037"/>
      <pc:docMkLst>
        <pc:docMk/>
      </pc:docMkLst>
      <pc:sldChg chg="modSp mod">
        <pc:chgData name="Peters, Daniella M." userId="87fb469b-cd7a-4b12-a1ae-bba5f0610088" providerId="ADAL" clId="{A15C9DBB-9F6A-43E6-BEA9-8AA8AE5C47DD}" dt="2022-12-02T20:48:47.594" v="488" actId="20577"/>
        <pc:sldMkLst>
          <pc:docMk/>
          <pc:sldMk cId="0" sldId="259"/>
        </pc:sldMkLst>
        <pc:spChg chg="mod">
          <ac:chgData name="Peters, Daniella M." userId="87fb469b-cd7a-4b12-a1ae-bba5f0610088" providerId="ADAL" clId="{A15C9DBB-9F6A-43E6-BEA9-8AA8AE5C47DD}" dt="2022-12-02T20:48:47.594" v="488" actId="20577"/>
          <ac:spMkLst>
            <pc:docMk/>
            <pc:sldMk cId="0" sldId="259"/>
            <ac:spMk id="107" creationId="{00000000-0000-0000-0000-000000000000}"/>
          </ac:spMkLst>
        </pc:spChg>
      </pc:sldChg>
      <pc:sldChg chg="modSp mod modNotesTx">
        <pc:chgData name="Peters, Daniella M." userId="87fb469b-cd7a-4b12-a1ae-bba5f0610088" providerId="ADAL" clId="{A15C9DBB-9F6A-43E6-BEA9-8AA8AE5C47DD}" dt="2022-12-01T19:26:35.297" v="167" actId="1076"/>
        <pc:sldMkLst>
          <pc:docMk/>
          <pc:sldMk cId="0" sldId="260"/>
        </pc:sldMkLst>
        <pc:spChg chg="mod">
          <ac:chgData name="Peters, Daniella M." userId="87fb469b-cd7a-4b12-a1ae-bba5f0610088" providerId="ADAL" clId="{A15C9DBB-9F6A-43E6-BEA9-8AA8AE5C47DD}" dt="2022-12-01T19:26:35.297" v="167" actId="1076"/>
          <ac:spMkLst>
            <pc:docMk/>
            <pc:sldMk cId="0" sldId="260"/>
            <ac:spMk id="112" creationId="{00000000-0000-0000-0000-000000000000}"/>
          </ac:spMkLst>
        </pc:spChg>
        <pc:spChg chg="mod">
          <ac:chgData name="Peters, Daniella M." userId="87fb469b-cd7a-4b12-a1ae-bba5f0610088" providerId="ADAL" clId="{A15C9DBB-9F6A-43E6-BEA9-8AA8AE5C47DD}" dt="2022-12-01T19:23:21.482" v="127" actId="1076"/>
          <ac:spMkLst>
            <pc:docMk/>
            <pc:sldMk cId="0" sldId="260"/>
            <ac:spMk id="113" creationId="{00000000-0000-0000-0000-000000000000}"/>
          </ac:spMkLst>
        </pc:spChg>
        <pc:spChg chg="mod">
          <ac:chgData name="Peters, Daniella M." userId="87fb469b-cd7a-4b12-a1ae-bba5f0610088" providerId="ADAL" clId="{A15C9DBB-9F6A-43E6-BEA9-8AA8AE5C47DD}" dt="2022-12-01T19:23:47.186" v="152" actId="1035"/>
          <ac:spMkLst>
            <pc:docMk/>
            <pc:sldMk cId="0" sldId="260"/>
            <ac:spMk id="115" creationId="{00000000-0000-0000-0000-000000000000}"/>
          </ac:spMkLst>
        </pc:spChg>
        <pc:picChg chg="mod">
          <ac:chgData name="Peters, Daniella M." userId="87fb469b-cd7a-4b12-a1ae-bba5f0610088" providerId="ADAL" clId="{A15C9DBB-9F6A-43E6-BEA9-8AA8AE5C47DD}" dt="2022-12-01T19:23:47.186" v="152" actId="1035"/>
          <ac:picMkLst>
            <pc:docMk/>
            <pc:sldMk cId="0" sldId="260"/>
            <ac:picMk id="114" creationId="{00000000-0000-0000-0000-000000000000}"/>
          </ac:picMkLst>
        </pc:picChg>
      </pc:sldChg>
      <pc:sldChg chg="addSp delSp modSp mod">
        <pc:chgData name="Peters, Daniella M." userId="87fb469b-cd7a-4b12-a1ae-bba5f0610088" providerId="ADAL" clId="{A15C9DBB-9F6A-43E6-BEA9-8AA8AE5C47DD}" dt="2022-12-01T19:27:46.596" v="186" actId="1036"/>
        <pc:sldMkLst>
          <pc:docMk/>
          <pc:sldMk cId="0" sldId="261"/>
        </pc:sldMkLst>
        <pc:spChg chg="add del mod">
          <ac:chgData name="Peters, Daniella M." userId="87fb469b-cd7a-4b12-a1ae-bba5f0610088" providerId="ADAL" clId="{A15C9DBB-9F6A-43E6-BEA9-8AA8AE5C47DD}" dt="2022-12-01T19:20:36.170" v="96" actId="478"/>
          <ac:spMkLst>
            <pc:docMk/>
            <pc:sldMk cId="0" sldId="261"/>
            <ac:spMk id="3" creationId="{7B4D1254-2F9B-5DFB-75B4-7DC6255F8671}"/>
          </ac:spMkLst>
        </pc:spChg>
        <pc:spChg chg="add mod">
          <ac:chgData name="Peters, Daniella M." userId="87fb469b-cd7a-4b12-a1ae-bba5f0610088" providerId="ADAL" clId="{A15C9DBB-9F6A-43E6-BEA9-8AA8AE5C47DD}" dt="2022-12-01T19:20:26.383" v="95"/>
          <ac:spMkLst>
            <pc:docMk/>
            <pc:sldMk cId="0" sldId="261"/>
            <ac:spMk id="4" creationId="{0845FD0E-B52B-A426-65C1-1FF06A32F8C6}"/>
          </ac:spMkLst>
        </pc:spChg>
        <pc:spChg chg="mod">
          <ac:chgData name="Peters, Daniella M." userId="87fb469b-cd7a-4b12-a1ae-bba5f0610088" providerId="ADAL" clId="{A15C9DBB-9F6A-43E6-BEA9-8AA8AE5C47DD}" dt="2022-12-01T19:21:02.028" v="99" actId="1076"/>
          <ac:spMkLst>
            <pc:docMk/>
            <pc:sldMk cId="0" sldId="261"/>
            <ac:spMk id="120" creationId="{00000000-0000-0000-0000-000000000000}"/>
          </ac:spMkLst>
        </pc:spChg>
        <pc:spChg chg="del">
          <ac:chgData name="Peters, Daniella M." userId="87fb469b-cd7a-4b12-a1ae-bba5f0610088" providerId="ADAL" clId="{A15C9DBB-9F6A-43E6-BEA9-8AA8AE5C47DD}" dt="2022-12-01T19:20:26.160" v="94" actId="478"/>
          <ac:spMkLst>
            <pc:docMk/>
            <pc:sldMk cId="0" sldId="261"/>
            <ac:spMk id="121" creationId="{00000000-0000-0000-0000-000000000000}"/>
          </ac:spMkLst>
        </pc:spChg>
        <pc:spChg chg="mod">
          <ac:chgData name="Peters, Daniella M." userId="87fb469b-cd7a-4b12-a1ae-bba5f0610088" providerId="ADAL" clId="{A15C9DBB-9F6A-43E6-BEA9-8AA8AE5C47DD}" dt="2022-12-01T19:27:46.596" v="186" actId="1036"/>
          <ac:spMkLst>
            <pc:docMk/>
            <pc:sldMk cId="0" sldId="261"/>
            <ac:spMk id="123" creationId="{00000000-0000-0000-0000-000000000000}"/>
          </ac:spMkLst>
        </pc:spChg>
        <pc:picChg chg="mod">
          <ac:chgData name="Peters, Daniella M." userId="87fb469b-cd7a-4b12-a1ae-bba5f0610088" providerId="ADAL" clId="{A15C9DBB-9F6A-43E6-BEA9-8AA8AE5C47DD}" dt="2022-12-01T19:20:51.010" v="98" actId="1076"/>
          <ac:picMkLst>
            <pc:docMk/>
            <pc:sldMk cId="0" sldId="261"/>
            <ac:picMk id="122" creationId="{00000000-0000-0000-0000-000000000000}"/>
          </ac:picMkLst>
        </pc:picChg>
      </pc:sldChg>
      <pc:sldChg chg="addSp delSp modSp mod">
        <pc:chgData name="Peters, Daniella M." userId="87fb469b-cd7a-4b12-a1ae-bba5f0610088" providerId="ADAL" clId="{A15C9DBB-9F6A-43E6-BEA9-8AA8AE5C47DD}" dt="2022-12-01T19:26:41.762" v="168" actId="1076"/>
        <pc:sldMkLst>
          <pc:docMk/>
          <pc:sldMk cId="0" sldId="262"/>
        </pc:sldMkLst>
        <pc:spChg chg="add del mod">
          <ac:chgData name="Peters, Daniella M." userId="87fb469b-cd7a-4b12-a1ae-bba5f0610088" providerId="ADAL" clId="{A15C9DBB-9F6A-43E6-BEA9-8AA8AE5C47DD}" dt="2022-12-01T19:17:38.502" v="59" actId="478"/>
          <ac:spMkLst>
            <pc:docMk/>
            <pc:sldMk cId="0" sldId="262"/>
            <ac:spMk id="3" creationId="{2135257E-1492-56A1-8BEE-7B026FBD042E}"/>
          </ac:spMkLst>
        </pc:spChg>
        <pc:spChg chg="add mod">
          <ac:chgData name="Peters, Daniella M." userId="87fb469b-cd7a-4b12-a1ae-bba5f0610088" providerId="ADAL" clId="{A15C9DBB-9F6A-43E6-BEA9-8AA8AE5C47DD}" dt="2022-12-01T19:17:35.411" v="57"/>
          <ac:spMkLst>
            <pc:docMk/>
            <pc:sldMk cId="0" sldId="262"/>
            <ac:spMk id="4" creationId="{478A881E-2B97-5C10-CF6E-D1C957D580A6}"/>
          </ac:spMkLst>
        </pc:spChg>
        <pc:spChg chg="mod">
          <ac:chgData name="Peters, Daniella M." userId="87fb469b-cd7a-4b12-a1ae-bba5f0610088" providerId="ADAL" clId="{A15C9DBB-9F6A-43E6-BEA9-8AA8AE5C47DD}" dt="2022-12-01T19:26:41.762" v="168" actId="1076"/>
          <ac:spMkLst>
            <pc:docMk/>
            <pc:sldMk cId="0" sldId="262"/>
            <ac:spMk id="128" creationId="{00000000-0000-0000-0000-000000000000}"/>
          </ac:spMkLst>
        </pc:spChg>
        <pc:spChg chg="del">
          <ac:chgData name="Peters, Daniella M." userId="87fb469b-cd7a-4b12-a1ae-bba5f0610088" providerId="ADAL" clId="{A15C9DBB-9F6A-43E6-BEA9-8AA8AE5C47DD}" dt="2022-12-01T19:17:35.049" v="56" actId="478"/>
          <ac:spMkLst>
            <pc:docMk/>
            <pc:sldMk cId="0" sldId="262"/>
            <ac:spMk id="129" creationId="{00000000-0000-0000-0000-000000000000}"/>
          </ac:spMkLst>
        </pc:spChg>
        <pc:spChg chg="mod">
          <ac:chgData name="Peters, Daniella M." userId="87fb469b-cd7a-4b12-a1ae-bba5f0610088" providerId="ADAL" clId="{A15C9DBB-9F6A-43E6-BEA9-8AA8AE5C47DD}" dt="2022-12-01T19:24:21.897" v="160" actId="1036"/>
          <ac:spMkLst>
            <pc:docMk/>
            <pc:sldMk cId="0" sldId="262"/>
            <ac:spMk id="131" creationId="{00000000-0000-0000-0000-000000000000}"/>
          </ac:spMkLst>
        </pc:spChg>
        <pc:picChg chg="mod">
          <ac:chgData name="Peters, Daniella M." userId="87fb469b-cd7a-4b12-a1ae-bba5f0610088" providerId="ADAL" clId="{A15C9DBB-9F6A-43E6-BEA9-8AA8AE5C47DD}" dt="2022-12-01T19:24:21.897" v="160" actId="1036"/>
          <ac:picMkLst>
            <pc:docMk/>
            <pc:sldMk cId="0" sldId="262"/>
            <ac:picMk id="130" creationId="{00000000-0000-0000-0000-000000000000}"/>
          </ac:picMkLst>
        </pc:picChg>
      </pc:sldChg>
      <pc:sldChg chg="addSp delSp modSp mod modNotesTx">
        <pc:chgData name="Peters, Daniella M." userId="87fb469b-cd7a-4b12-a1ae-bba5f0610088" providerId="ADAL" clId="{A15C9DBB-9F6A-43E6-BEA9-8AA8AE5C47DD}" dt="2022-12-14T19:37:05.719" v="490" actId="20577"/>
        <pc:sldMkLst>
          <pc:docMk/>
          <pc:sldMk cId="0" sldId="263"/>
        </pc:sldMkLst>
        <pc:spChg chg="add del mod">
          <ac:chgData name="Peters, Daniella M." userId="87fb469b-cd7a-4b12-a1ae-bba5f0610088" providerId="ADAL" clId="{A15C9DBB-9F6A-43E6-BEA9-8AA8AE5C47DD}" dt="2022-12-01T19:27:10.131" v="171" actId="478"/>
          <ac:spMkLst>
            <pc:docMk/>
            <pc:sldMk cId="0" sldId="263"/>
            <ac:spMk id="3" creationId="{D0A9AEBB-B709-6BA5-8843-CEBD767512E3}"/>
          </ac:spMkLst>
        </pc:spChg>
        <pc:spChg chg="add mod">
          <ac:chgData name="Peters, Daniella M." userId="87fb469b-cd7a-4b12-a1ae-bba5f0610088" providerId="ADAL" clId="{A15C9DBB-9F6A-43E6-BEA9-8AA8AE5C47DD}" dt="2022-12-01T19:27:08.508" v="170"/>
          <ac:spMkLst>
            <pc:docMk/>
            <pc:sldMk cId="0" sldId="263"/>
            <ac:spMk id="4" creationId="{61A2C004-1582-1133-7B4A-C2255D097D14}"/>
          </ac:spMkLst>
        </pc:spChg>
        <pc:spChg chg="mod">
          <ac:chgData name="Peters, Daniella M." userId="87fb469b-cd7a-4b12-a1ae-bba5f0610088" providerId="ADAL" clId="{A15C9DBB-9F6A-43E6-BEA9-8AA8AE5C47DD}" dt="2022-12-01T19:27:33.193" v="184" actId="1035"/>
          <ac:spMkLst>
            <pc:docMk/>
            <pc:sldMk cId="0" sldId="263"/>
            <ac:spMk id="136" creationId="{00000000-0000-0000-0000-000000000000}"/>
          </ac:spMkLst>
        </pc:spChg>
        <pc:spChg chg="del">
          <ac:chgData name="Peters, Daniella M." userId="87fb469b-cd7a-4b12-a1ae-bba5f0610088" providerId="ADAL" clId="{A15C9DBB-9F6A-43E6-BEA9-8AA8AE5C47DD}" dt="2022-12-01T19:27:08.243" v="169" actId="478"/>
          <ac:spMkLst>
            <pc:docMk/>
            <pc:sldMk cId="0" sldId="263"/>
            <ac:spMk id="137" creationId="{00000000-0000-0000-0000-000000000000}"/>
          </ac:spMkLst>
        </pc:spChg>
        <pc:spChg chg="mod">
          <ac:chgData name="Peters, Daniella M." userId="87fb469b-cd7a-4b12-a1ae-bba5f0610088" providerId="ADAL" clId="{A15C9DBB-9F6A-43E6-BEA9-8AA8AE5C47DD}" dt="2022-12-01T19:35:37.543" v="248" actId="1036"/>
          <ac:spMkLst>
            <pc:docMk/>
            <pc:sldMk cId="0" sldId="263"/>
            <ac:spMk id="139" creationId="{00000000-0000-0000-0000-000000000000}"/>
          </ac:spMkLst>
        </pc:spChg>
        <pc:picChg chg="mod">
          <ac:chgData name="Peters, Daniella M." userId="87fb469b-cd7a-4b12-a1ae-bba5f0610088" providerId="ADAL" clId="{A15C9DBB-9F6A-43E6-BEA9-8AA8AE5C47DD}" dt="2022-12-01T19:27:35.775" v="185" actId="1035"/>
          <ac:picMkLst>
            <pc:docMk/>
            <pc:sldMk cId="0" sldId="263"/>
            <ac:picMk id="138" creationId="{00000000-0000-0000-0000-000000000000}"/>
          </ac:picMkLst>
        </pc:picChg>
      </pc:sldChg>
      <pc:sldChg chg="addSp delSp modSp mod">
        <pc:chgData name="Peters, Daniella M." userId="87fb469b-cd7a-4b12-a1ae-bba5f0610088" providerId="ADAL" clId="{A15C9DBB-9F6A-43E6-BEA9-8AA8AE5C47DD}" dt="2022-12-01T19:29:11.773" v="198" actId="1036"/>
        <pc:sldMkLst>
          <pc:docMk/>
          <pc:sldMk cId="0" sldId="264"/>
        </pc:sldMkLst>
        <pc:spChg chg="add del mod">
          <ac:chgData name="Peters, Daniella M." userId="87fb469b-cd7a-4b12-a1ae-bba5f0610088" providerId="ADAL" clId="{A15C9DBB-9F6A-43E6-BEA9-8AA8AE5C47DD}" dt="2022-12-01T19:28:38.611" v="189" actId="478"/>
          <ac:spMkLst>
            <pc:docMk/>
            <pc:sldMk cId="0" sldId="264"/>
            <ac:spMk id="3" creationId="{DD1FED52-F78F-7DCC-1AEB-C2AA59D58104}"/>
          </ac:spMkLst>
        </pc:spChg>
        <pc:spChg chg="add mod">
          <ac:chgData name="Peters, Daniella M." userId="87fb469b-cd7a-4b12-a1ae-bba5f0610088" providerId="ADAL" clId="{A15C9DBB-9F6A-43E6-BEA9-8AA8AE5C47DD}" dt="2022-12-01T19:28:37.266" v="188"/>
          <ac:spMkLst>
            <pc:docMk/>
            <pc:sldMk cId="0" sldId="264"/>
            <ac:spMk id="4" creationId="{6D143580-9ABE-7473-8EE3-683824E34749}"/>
          </ac:spMkLst>
        </pc:spChg>
        <pc:spChg chg="mod">
          <ac:chgData name="Peters, Daniella M." userId="87fb469b-cd7a-4b12-a1ae-bba5f0610088" providerId="ADAL" clId="{A15C9DBB-9F6A-43E6-BEA9-8AA8AE5C47DD}" dt="2022-12-01T19:28:51.270" v="191" actId="1076"/>
          <ac:spMkLst>
            <pc:docMk/>
            <pc:sldMk cId="0" sldId="264"/>
            <ac:spMk id="144" creationId="{00000000-0000-0000-0000-000000000000}"/>
          </ac:spMkLst>
        </pc:spChg>
        <pc:spChg chg="del">
          <ac:chgData name="Peters, Daniella M." userId="87fb469b-cd7a-4b12-a1ae-bba5f0610088" providerId="ADAL" clId="{A15C9DBB-9F6A-43E6-BEA9-8AA8AE5C47DD}" dt="2022-12-01T19:28:36.949" v="187" actId="478"/>
          <ac:spMkLst>
            <pc:docMk/>
            <pc:sldMk cId="0" sldId="264"/>
            <ac:spMk id="145" creationId="{00000000-0000-0000-0000-000000000000}"/>
          </ac:spMkLst>
        </pc:spChg>
        <pc:spChg chg="mod">
          <ac:chgData name="Peters, Daniella M." userId="87fb469b-cd7a-4b12-a1ae-bba5f0610088" providerId="ADAL" clId="{A15C9DBB-9F6A-43E6-BEA9-8AA8AE5C47DD}" dt="2022-12-01T19:29:11.773" v="198" actId="1036"/>
          <ac:spMkLst>
            <pc:docMk/>
            <pc:sldMk cId="0" sldId="264"/>
            <ac:spMk id="147" creationId="{00000000-0000-0000-0000-000000000000}"/>
          </ac:spMkLst>
        </pc:spChg>
        <pc:picChg chg="mod">
          <ac:chgData name="Peters, Daniella M." userId="87fb469b-cd7a-4b12-a1ae-bba5f0610088" providerId="ADAL" clId="{A15C9DBB-9F6A-43E6-BEA9-8AA8AE5C47DD}" dt="2022-12-01T19:29:00.073" v="192" actId="1076"/>
          <ac:picMkLst>
            <pc:docMk/>
            <pc:sldMk cId="0" sldId="264"/>
            <ac:picMk id="146" creationId="{00000000-0000-0000-0000-000000000000}"/>
          </ac:picMkLst>
        </pc:picChg>
      </pc:sldChg>
      <pc:sldChg chg="addSp delSp modSp mod">
        <pc:chgData name="Peters, Daniella M." userId="87fb469b-cd7a-4b12-a1ae-bba5f0610088" providerId="ADAL" clId="{A15C9DBB-9F6A-43E6-BEA9-8AA8AE5C47DD}" dt="2022-12-01T19:32:36.978" v="221" actId="1036"/>
        <pc:sldMkLst>
          <pc:docMk/>
          <pc:sldMk cId="0" sldId="265"/>
        </pc:sldMkLst>
        <pc:spChg chg="add del mod">
          <ac:chgData name="Peters, Daniella M." userId="87fb469b-cd7a-4b12-a1ae-bba5f0610088" providerId="ADAL" clId="{A15C9DBB-9F6A-43E6-BEA9-8AA8AE5C47DD}" dt="2022-12-01T19:29:55.392" v="202" actId="478"/>
          <ac:spMkLst>
            <pc:docMk/>
            <pc:sldMk cId="0" sldId="265"/>
            <ac:spMk id="3" creationId="{22493A7E-C6BB-8719-E1A9-6DA2ACAC83B9}"/>
          </ac:spMkLst>
        </pc:spChg>
        <pc:spChg chg="add mod">
          <ac:chgData name="Peters, Daniella M." userId="87fb469b-cd7a-4b12-a1ae-bba5f0610088" providerId="ADAL" clId="{A15C9DBB-9F6A-43E6-BEA9-8AA8AE5C47DD}" dt="2022-12-01T19:29:54.024" v="200"/>
          <ac:spMkLst>
            <pc:docMk/>
            <pc:sldMk cId="0" sldId="265"/>
            <ac:spMk id="4" creationId="{A1CF1136-0F33-ACE3-C7E9-8B0D6AC8FB2B}"/>
          </ac:spMkLst>
        </pc:spChg>
        <pc:spChg chg="mod">
          <ac:chgData name="Peters, Daniella M." userId="87fb469b-cd7a-4b12-a1ae-bba5f0610088" providerId="ADAL" clId="{A15C9DBB-9F6A-43E6-BEA9-8AA8AE5C47DD}" dt="2022-12-01T19:30:24.642" v="203" actId="1076"/>
          <ac:spMkLst>
            <pc:docMk/>
            <pc:sldMk cId="0" sldId="265"/>
            <ac:spMk id="152" creationId="{00000000-0000-0000-0000-000000000000}"/>
          </ac:spMkLst>
        </pc:spChg>
        <pc:spChg chg="del">
          <ac:chgData name="Peters, Daniella M." userId="87fb469b-cd7a-4b12-a1ae-bba5f0610088" providerId="ADAL" clId="{A15C9DBB-9F6A-43E6-BEA9-8AA8AE5C47DD}" dt="2022-12-01T19:29:53.773" v="199" actId="478"/>
          <ac:spMkLst>
            <pc:docMk/>
            <pc:sldMk cId="0" sldId="265"/>
            <ac:spMk id="153" creationId="{00000000-0000-0000-0000-000000000000}"/>
          </ac:spMkLst>
        </pc:spChg>
        <pc:spChg chg="mod">
          <ac:chgData name="Peters, Daniella M." userId="87fb469b-cd7a-4b12-a1ae-bba5f0610088" providerId="ADAL" clId="{A15C9DBB-9F6A-43E6-BEA9-8AA8AE5C47DD}" dt="2022-12-01T19:32:36.978" v="221" actId="1036"/>
          <ac:spMkLst>
            <pc:docMk/>
            <pc:sldMk cId="0" sldId="265"/>
            <ac:spMk id="154" creationId="{00000000-0000-0000-0000-000000000000}"/>
          </ac:spMkLst>
        </pc:spChg>
      </pc:sldChg>
      <pc:sldChg chg="addSp delSp modSp mod">
        <pc:chgData name="Peters, Daniella M." userId="87fb469b-cd7a-4b12-a1ae-bba5f0610088" providerId="ADAL" clId="{A15C9DBB-9F6A-43E6-BEA9-8AA8AE5C47DD}" dt="2022-12-01T19:35:10.079" v="247" actId="1036"/>
        <pc:sldMkLst>
          <pc:docMk/>
          <pc:sldMk cId="0" sldId="266"/>
        </pc:sldMkLst>
        <pc:spChg chg="add del mod">
          <ac:chgData name="Peters, Daniella M." userId="87fb469b-cd7a-4b12-a1ae-bba5f0610088" providerId="ADAL" clId="{A15C9DBB-9F6A-43E6-BEA9-8AA8AE5C47DD}" dt="2022-12-01T19:31:36.576" v="208" actId="478"/>
          <ac:spMkLst>
            <pc:docMk/>
            <pc:sldMk cId="0" sldId="266"/>
            <ac:spMk id="3" creationId="{2F58FB0E-E221-EC4D-E474-4DFA0C582D24}"/>
          </ac:spMkLst>
        </pc:spChg>
        <pc:spChg chg="add mod">
          <ac:chgData name="Peters, Daniella M." userId="87fb469b-cd7a-4b12-a1ae-bba5f0610088" providerId="ADAL" clId="{A15C9DBB-9F6A-43E6-BEA9-8AA8AE5C47DD}" dt="2022-12-01T19:31:35.270" v="207"/>
          <ac:spMkLst>
            <pc:docMk/>
            <pc:sldMk cId="0" sldId="266"/>
            <ac:spMk id="4" creationId="{E7DC8956-718F-270B-1F91-22FA460759B0}"/>
          </ac:spMkLst>
        </pc:spChg>
        <pc:spChg chg="mod">
          <ac:chgData name="Peters, Daniella M." userId="87fb469b-cd7a-4b12-a1ae-bba5f0610088" providerId="ADAL" clId="{A15C9DBB-9F6A-43E6-BEA9-8AA8AE5C47DD}" dt="2022-12-01T19:34:29.668" v="246" actId="1036"/>
          <ac:spMkLst>
            <pc:docMk/>
            <pc:sldMk cId="0" sldId="266"/>
            <ac:spMk id="160" creationId="{00000000-0000-0000-0000-000000000000}"/>
          </ac:spMkLst>
        </pc:spChg>
        <pc:spChg chg="del">
          <ac:chgData name="Peters, Daniella M." userId="87fb469b-cd7a-4b12-a1ae-bba5f0610088" providerId="ADAL" clId="{A15C9DBB-9F6A-43E6-BEA9-8AA8AE5C47DD}" dt="2022-12-01T19:31:34.998" v="206" actId="478"/>
          <ac:spMkLst>
            <pc:docMk/>
            <pc:sldMk cId="0" sldId="266"/>
            <ac:spMk id="161" creationId="{00000000-0000-0000-0000-000000000000}"/>
          </ac:spMkLst>
        </pc:spChg>
        <pc:spChg chg="mod">
          <ac:chgData name="Peters, Daniella M." userId="87fb469b-cd7a-4b12-a1ae-bba5f0610088" providerId="ADAL" clId="{A15C9DBB-9F6A-43E6-BEA9-8AA8AE5C47DD}" dt="2022-12-01T19:35:10.079" v="247" actId="1036"/>
          <ac:spMkLst>
            <pc:docMk/>
            <pc:sldMk cId="0" sldId="266"/>
            <ac:spMk id="163" creationId="{00000000-0000-0000-0000-000000000000}"/>
          </ac:spMkLst>
        </pc:spChg>
        <pc:picChg chg="mod">
          <ac:chgData name="Peters, Daniella M." userId="87fb469b-cd7a-4b12-a1ae-bba5f0610088" providerId="ADAL" clId="{A15C9DBB-9F6A-43E6-BEA9-8AA8AE5C47DD}" dt="2022-12-01T19:34:29.668" v="246" actId="1036"/>
          <ac:picMkLst>
            <pc:docMk/>
            <pc:sldMk cId="0" sldId="266"/>
            <ac:picMk id="162" creationId="{00000000-0000-0000-0000-000000000000}"/>
          </ac:picMkLst>
        </pc:picChg>
      </pc:sldChg>
      <pc:sldChg chg="addSp delSp modSp mod modNotesTx">
        <pc:chgData name="Peters, Daniella M." userId="87fb469b-cd7a-4b12-a1ae-bba5f0610088" providerId="ADAL" clId="{A15C9DBB-9F6A-43E6-BEA9-8AA8AE5C47DD}" dt="2022-12-16T18:08:39.564" v="692" actId="20577"/>
        <pc:sldMkLst>
          <pc:docMk/>
          <pc:sldMk cId="0" sldId="267"/>
        </pc:sldMkLst>
        <pc:spChg chg="add del mod">
          <ac:chgData name="Peters, Daniella M." userId="87fb469b-cd7a-4b12-a1ae-bba5f0610088" providerId="ADAL" clId="{A15C9DBB-9F6A-43E6-BEA9-8AA8AE5C47DD}" dt="2022-12-01T19:36:13.614" v="251" actId="478"/>
          <ac:spMkLst>
            <pc:docMk/>
            <pc:sldMk cId="0" sldId="267"/>
            <ac:spMk id="3" creationId="{1905898B-41DC-FAF8-FFB9-2A7B1D22BB51}"/>
          </ac:spMkLst>
        </pc:spChg>
        <pc:spChg chg="add mod">
          <ac:chgData name="Peters, Daniella M." userId="87fb469b-cd7a-4b12-a1ae-bba5f0610088" providerId="ADAL" clId="{A15C9DBB-9F6A-43E6-BEA9-8AA8AE5C47DD}" dt="2022-12-01T19:36:12.253" v="250"/>
          <ac:spMkLst>
            <pc:docMk/>
            <pc:sldMk cId="0" sldId="267"/>
            <ac:spMk id="4" creationId="{1DF4DB78-9114-C84B-DB31-0CDDFC04B949}"/>
          </ac:spMkLst>
        </pc:spChg>
        <pc:spChg chg="mod">
          <ac:chgData name="Peters, Daniella M." userId="87fb469b-cd7a-4b12-a1ae-bba5f0610088" providerId="ADAL" clId="{A15C9DBB-9F6A-43E6-BEA9-8AA8AE5C47DD}" dt="2022-12-16T18:08:39.564" v="692" actId="20577"/>
          <ac:spMkLst>
            <pc:docMk/>
            <pc:sldMk cId="0" sldId="267"/>
            <ac:spMk id="168" creationId="{00000000-0000-0000-0000-000000000000}"/>
          </ac:spMkLst>
        </pc:spChg>
        <pc:spChg chg="del">
          <ac:chgData name="Peters, Daniella M." userId="87fb469b-cd7a-4b12-a1ae-bba5f0610088" providerId="ADAL" clId="{A15C9DBB-9F6A-43E6-BEA9-8AA8AE5C47DD}" dt="2022-12-01T19:36:11.976" v="249" actId="478"/>
          <ac:spMkLst>
            <pc:docMk/>
            <pc:sldMk cId="0" sldId="267"/>
            <ac:spMk id="169" creationId="{00000000-0000-0000-0000-000000000000}"/>
          </ac:spMkLst>
        </pc:spChg>
        <pc:spChg chg="mod">
          <ac:chgData name="Peters, Daniella M." userId="87fb469b-cd7a-4b12-a1ae-bba5f0610088" providerId="ADAL" clId="{A15C9DBB-9F6A-43E6-BEA9-8AA8AE5C47DD}" dt="2022-12-01T19:37:40.948" v="273" actId="1038"/>
          <ac:spMkLst>
            <pc:docMk/>
            <pc:sldMk cId="0" sldId="267"/>
            <ac:spMk id="171" creationId="{00000000-0000-0000-0000-000000000000}"/>
          </ac:spMkLst>
        </pc:spChg>
        <pc:picChg chg="mod">
          <ac:chgData name="Peters, Daniella M." userId="87fb469b-cd7a-4b12-a1ae-bba5f0610088" providerId="ADAL" clId="{A15C9DBB-9F6A-43E6-BEA9-8AA8AE5C47DD}" dt="2022-12-01T19:37:22.758" v="254" actId="1076"/>
          <ac:picMkLst>
            <pc:docMk/>
            <pc:sldMk cId="0" sldId="267"/>
            <ac:picMk id="170" creationId="{00000000-0000-0000-0000-000000000000}"/>
          </ac:picMkLst>
        </pc:picChg>
      </pc:sldChg>
      <pc:sldChg chg="modSp mod">
        <pc:chgData name="Peters, Daniella M." userId="87fb469b-cd7a-4b12-a1ae-bba5f0610088" providerId="ADAL" clId="{A15C9DBB-9F6A-43E6-BEA9-8AA8AE5C47DD}" dt="2022-12-14T20:01:07.575" v="691" actId="20577"/>
        <pc:sldMkLst>
          <pc:docMk/>
          <pc:sldMk cId="0" sldId="269"/>
        </pc:sldMkLst>
        <pc:spChg chg="mod">
          <ac:chgData name="Peters, Daniella M." userId="87fb469b-cd7a-4b12-a1ae-bba5f0610088" providerId="ADAL" clId="{A15C9DBB-9F6A-43E6-BEA9-8AA8AE5C47DD}" dt="2022-12-14T20:01:07.575" v="691" actId="20577"/>
          <ac:spMkLst>
            <pc:docMk/>
            <pc:sldMk cId="0" sldId="269"/>
            <ac:spMk id="183" creationId="{00000000-0000-0000-0000-000000000000}"/>
          </ac:spMkLst>
        </pc:spChg>
      </pc:sldChg>
      <pc:sldChg chg="modSp mod">
        <pc:chgData name="Peters, Daniella M." userId="87fb469b-cd7a-4b12-a1ae-bba5f0610088" providerId="ADAL" clId="{A15C9DBB-9F6A-43E6-BEA9-8AA8AE5C47DD}" dt="2022-12-01T19:48:41.418" v="366" actId="1037"/>
        <pc:sldMkLst>
          <pc:docMk/>
          <pc:sldMk cId="0" sldId="270"/>
        </pc:sldMkLst>
        <pc:spChg chg="mod">
          <ac:chgData name="Peters, Daniella M." userId="87fb469b-cd7a-4b12-a1ae-bba5f0610088" providerId="ADAL" clId="{A15C9DBB-9F6A-43E6-BEA9-8AA8AE5C47DD}" dt="2022-12-01T19:46:00.132" v="329" actId="1035"/>
          <ac:spMkLst>
            <pc:docMk/>
            <pc:sldMk cId="0" sldId="270"/>
            <ac:spMk id="191" creationId="{00000000-0000-0000-0000-000000000000}"/>
          </ac:spMkLst>
        </pc:spChg>
        <pc:spChg chg="mod">
          <ac:chgData name="Peters, Daniella M." userId="87fb469b-cd7a-4b12-a1ae-bba5f0610088" providerId="ADAL" clId="{A15C9DBB-9F6A-43E6-BEA9-8AA8AE5C47DD}" dt="2022-12-01T19:48:16.236" v="357" actId="14100"/>
          <ac:spMkLst>
            <pc:docMk/>
            <pc:sldMk cId="0" sldId="270"/>
            <ac:spMk id="192" creationId="{00000000-0000-0000-0000-000000000000}"/>
          </ac:spMkLst>
        </pc:spChg>
        <pc:spChg chg="mod">
          <ac:chgData name="Peters, Daniella M." userId="87fb469b-cd7a-4b12-a1ae-bba5f0610088" providerId="ADAL" clId="{A15C9DBB-9F6A-43E6-BEA9-8AA8AE5C47DD}" dt="2022-12-01T19:48:41.418" v="366" actId="1037"/>
          <ac:spMkLst>
            <pc:docMk/>
            <pc:sldMk cId="0" sldId="270"/>
            <ac:spMk id="194" creationId="{00000000-0000-0000-0000-000000000000}"/>
          </ac:spMkLst>
        </pc:spChg>
        <pc:picChg chg="mod">
          <ac:chgData name="Peters, Daniella M." userId="87fb469b-cd7a-4b12-a1ae-bba5f0610088" providerId="ADAL" clId="{A15C9DBB-9F6A-43E6-BEA9-8AA8AE5C47DD}" dt="2022-12-01T19:48:41.418" v="366" actId="1037"/>
          <ac:picMkLst>
            <pc:docMk/>
            <pc:sldMk cId="0" sldId="270"/>
            <ac:picMk id="193" creationId="{00000000-0000-0000-0000-000000000000}"/>
          </ac:picMkLst>
        </pc:picChg>
      </pc:sldChg>
      <pc:sldChg chg="modSp mod">
        <pc:chgData name="Peters, Daniella M." userId="87fb469b-cd7a-4b12-a1ae-bba5f0610088" providerId="ADAL" clId="{A15C9DBB-9F6A-43E6-BEA9-8AA8AE5C47DD}" dt="2022-12-14T19:41:25.564" v="518" actId="403"/>
        <pc:sldMkLst>
          <pc:docMk/>
          <pc:sldMk cId="0" sldId="271"/>
        </pc:sldMkLst>
        <pc:spChg chg="mod">
          <ac:chgData name="Peters, Daniella M." userId="87fb469b-cd7a-4b12-a1ae-bba5f0610088" providerId="ADAL" clId="{A15C9DBB-9F6A-43E6-BEA9-8AA8AE5C47DD}" dt="2022-12-14T19:41:25.564" v="518" actId="403"/>
          <ac:spMkLst>
            <pc:docMk/>
            <pc:sldMk cId="0" sldId="271"/>
            <ac:spMk id="202" creationId="{00000000-0000-0000-0000-000000000000}"/>
          </ac:spMkLst>
        </pc:spChg>
        <pc:graphicFrameChg chg="mod modGraphic">
          <ac:chgData name="Peters, Daniella M." userId="87fb469b-cd7a-4b12-a1ae-bba5f0610088" providerId="ADAL" clId="{A15C9DBB-9F6A-43E6-BEA9-8AA8AE5C47DD}" dt="2022-12-01T21:50:13.582" v="483" actId="20577"/>
          <ac:graphicFrameMkLst>
            <pc:docMk/>
            <pc:sldMk cId="0" sldId="271"/>
            <ac:graphicFrameMk id="200" creationId="{00000000-0000-0000-0000-000000000000}"/>
          </ac:graphicFrameMkLst>
        </pc:graphicFrameChg>
        <pc:picChg chg="mod">
          <ac:chgData name="Peters, Daniella M." userId="87fb469b-cd7a-4b12-a1ae-bba5f0610088" providerId="ADAL" clId="{A15C9DBB-9F6A-43E6-BEA9-8AA8AE5C47DD}" dt="2022-12-01T19:50:03.666" v="368" actId="1076"/>
          <ac:picMkLst>
            <pc:docMk/>
            <pc:sldMk cId="0" sldId="271"/>
            <ac:picMk id="201" creationId="{00000000-0000-0000-0000-000000000000}"/>
          </ac:picMkLst>
        </pc:picChg>
      </pc:sldChg>
      <pc:sldChg chg="modSp mod">
        <pc:chgData name="Peters, Daniella M." userId="87fb469b-cd7a-4b12-a1ae-bba5f0610088" providerId="ADAL" clId="{A15C9DBB-9F6A-43E6-BEA9-8AA8AE5C47DD}" dt="2022-12-01T19:57:17.685" v="435" actId="20577"/>
        <pc:sldMkLst>
          <pc:docMk/>
          <pc:sldMk cId="0" sldId="272"/>
        </pc:sldMkLst>
        <pc:spChg chg="mod">
          <ac:chgData name="Peters, Daniella M." userId="87fb469b-cd7a-4b12-a1ae-bba5f0610088" providerId="ADAL" clId="{A15C9DBB-9F6A-43E6-BEA9-8AA8AE5C47DD}" dt="2022-12-01T19:57:17.685" v="435" actId="20577"/>
          <ac:spMkLst>
            <pc:docMk/>
            <pc:sldMk cId="0" sldId="272"/>
            <ac:spMk id="207" creationId="{00000000-0000-0000-0000-000000000000}"/>
          </ac:spMkLst>
        </pc:spChg>
      </pc:sldChg>
      <pc:sldChg chg="addSp delSp modSp mod">
        <pc:chgData name="Peters, Daniella M." userId="87fb469b-cd7a-4b12-a1ae-bba5f0610088" providerId="ADAL" clId="{A15C9DBB-9F6A-43E6-BEA9-8AA8AE5C47DD}" dt="2022-12-16T18:16:17.518" v="980" actId="1037"/>
        <pc:sldMkLst>
          <pc:docMk/>
          <pc:sldMk cId="0" sldId="273"/>
        </pc:sldMkLst>
        <pc:spChg chg="add mod">
          <ac:chgData name="Peters, Daniella M." userId="87fb469b-cd7a-4b12-a1ae-bba5f0610088" providerId="ADAL" clId="{A15C9DBB-9F6A-43E6-BEA9-8AA8AE5C47DD}" dt="2022-12-16T18:16:17.518" v="980" actId="1037"/>
          <ac:spMkLst>
            <pc:docMk/>
            <pc:sldMk cId="0" sldId="273"/>
            <ac:spMk id="2" creationId="{A1433638-C08E-C42D-AF34-29878FD745DB}"/>
          </ac:spMkLst>
        </pc:spChg>
        <pc:spChg chg="add del mod">
          <ac:chgData name="Peters, Daniella M." userId="87fb469b-cd7a-4b12-a1ae-bba5f0610088" providerId="ADAL" clId="{A15C9DBB-9F6A-43E6-BEA9-8AA8AE5C47DD}" dt="2022-12-16T18:12:14.390" v="954" actId="478"/>
          <ac:spMkLst>
            <pc:docMk/>
            <pc:sldMk cId="0" sldId="273"/>
            <ac:spMk id="4" creationId="{0CAC13CC-7B95-6787-92B1-7CDC0DBB4BE4}"/>
          </ac:spMkLst>
        </pc:spChg>
        <pc:spChg chg="del mod">
          <ac:chgData name="Peters, Daniella M." userId="87fb469b-cd7a-4b12-a1ae-bba5f0610088" providerId="ADAL" clId="{A15C9DBB-9F6A-43E6-BEA9-8AA8AE5C47DD}" dt="2022-12-16T18:12:04.607" v="952" actId="478"/>
          <ac:spMkLst>
            <pc:docMk/>
            <pc:sldMk cId="0" sldId="273"/>
            <ac:spMk id="213" creationId="{00000000-0000-0000-0000-000000000000}"/>
          </ac:spMkLst>
        </pc:spChg>
        <pc:picChg chg="mod">
          <ac:chgData name="Peters, Daniella M." userId="87fb469b-cd7a-4b12-a1ae-bba5f0610088" providerId="ADAL" clId="{A15C9DBB-9F6A-43E6-BEA9-8AA8AE5C47DD}" dt="2022-12-16T18:15:18.455" v="979" actId="1035"/>
          <ac:picMkLst>
            <pc:docMk/>
            <pc:sldMk cId="0" sldId="273"/>
            <ac:picMk id="215" creationId="{00000000-0000-0000-0000-000000000000}"/>
          </ac:picMkLst>
        </pc:picChg>
        <pc:picChg chg="mod">
          <ac:chgData name="Peters, Daniella M." userId="87fb469b-cd7a-4b12-a1ae-bba5f0610088" providerId="ADAL" clId="{A15C9DBB-9F6A-43E6-BEA9-8AA8AE5C47DD}" dt="2022-12-16T18:12:43.266" v="958" actId="1036"/>
          <ac:picMkLst>
            <pc:docMk/>
            <pc:sldMk cId="0" sldId="273"/>
            <ac:picMk id="216" creationId="{00000000-0000-0000-0000-000000000000}"/>
          </ac:picMkLst>
        </pc:picChg>
      </pc:sldChg>
      <pc:sldChg chg="modSp mod">
        <pc:chgData name="Peters, Daniella M." userId="87fb469b-cd7a-4b12-a1ae-bba5f0610088" providerId="ADAL" clId="{A15C9DBB-9F6A-43E6-BEA9-8AA8AE5C47DD}" dt="2022-12-01T20:25:06.195" v="479" actId="1035"/>
        <pc:sldMkLst>
          <pc:docMk/>
          <pc:sldMk cId="0" sldId="274"/>
        </pc:sldMkLst>
        <pc:spChg chg="mod">
          <ac:chgData name="Peters, Daniella M." userId="87fb469b-cd7a-4b12-a1ae-bba5f0610088" providerId="ADAL" clId="{A15C9DBB-9F6A-43E6-BEA9-8AA8AE5C47DD}" dt="2022-12-01T20:24:50.822" v="475" actId="1035"/>
          <ac:spMkLst>
            <pc:docMk/>
            <pc:sldMk cId="0" sldId="274"/>
            <ac:spMk id="221" creationId="{00000000-0000-0000-0000-000000000000}"/>
          </ac:spMkLst>
        </pc:spChg>
        <pc:picChg chg="mod">
          <ac:chgData name="Peters, Daniella M." userId="87fb469b-cd7a-4b12-a1ae-bba5f0610088" providerId="ADAL" clId="{A15C9DBB-9F6A-43E6-BEA9-8AA8AE5C47DD}" dt="2022-12-01T20:24:21.681" v="473" actId="1076"/>
          <ac:picMkLst>
            <pc:docMk/>
            <pc:sldMk cId="0" sldId="274"/>
            <ac:picMk id="223" creationId="{00000000-0000-0000-0000-000000000000}"/>
          </ac:picMkLst>
        </pc:picChg>
        <pc:picChg chg="mod">
          <ac:chgData name="Peters, Daniella M." userId="87fb469b-cd7a-4b12-a1ae-bba5f0610088" providerId="ADAL" clId="{A15C9DBB-9F6A-43E6-BEA9-8AA8AE5C47DD}" dt="2022-12-01T20:25:06.195" v="479" actId="1035"/>
          <ac:picMkLst>
            <pc:docMk/>
            <pc:sldMk cId="0" sldId="274"/>
            <ac:picMk id="22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Bundesarchiv_Bild_183-N0619-506,_Paris,_J%C3%BCdische_Frauen_mit_Stern.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pingnews/1861149964/in/photostr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Purple_Triangle.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8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101561334@N08/425555260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xhere.com/en/photo/106552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rdb466/5139039756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learn.k20center.ou.edu/strategy/12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Bulgaria_deporting_the_Macedonian_Jews.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cryl.com/media/students-riot-at-the-university-of-vienna-after-nazi-attempt-to-prevent-jews-cf83c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licdomainpictures.net/en/view-image.php?image=92977&amp;picture=auschwitzbirken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ushmm/16269109876/in/photostr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Auschwitz_Muzeum_Shoes.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7b623ceb6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a:t>Unknown photographer. (1942, June). </a:t>
            </a:r>
            <a:r>
              <a:rPr lang="en-US" i="1"/>
              <a:t>Jewish women with yellow star, Paris. </a:t>
            </a:r>
            <a:r>
              <a:rPr lang="en-US"/>
              <a:t>Wikimedia Commons. Retrieved November 1, 2022, from </a:t>
            </a:r>
            <a:r>
              <a:rPr lang="en-US" u="sng">
                <a:solidFill>
                  <a:schemeClr val="hlink"/>
                </a:solidFill>
                <a:hlinkClick r:id="rId3"/>
              </a:rPr>
              <a:t>https://commons.wikimedia.org/wiki/File:Bundesarchiv_Bild_183-N0619-506,_Paris,_J%C3%BCdische_Frauen_mit_Stern.jpg</a:t>
            </a:r>
            <a:r>
              <a:rPr lang="en-US"/>
              <a:t>  </a:t>
            </a:r>
            <a:endParaRPr/>
          </a:p>
          <a:p>
            <a:pPr marL="0" lvl="0" indent="0" algn="l" rtl="0">
              <a:spcBef>
                <a:spcPts val="1200"/>
              </a:spcBef>
              <a:spcAft>
                <a:spcPts val="0"/>
              </a:spcAft>
              <a:buSzPts val="1100"/>
              <a:buNone/>
            </a:pPr>
            <a:endParaRPr sz="1200">
              <a:latin typeface="Calibri"/>
              <a:ea typeface="Calibri"/>
              <a:cs typeface="Calibri"/>
              <a:sym typeface="Calibri"/>
            </a:endParaRPr>
          </a:p>
          <a:p>
            <a:pPr marL="0" lvl="0" indent="0" algn="l" rtl="0">
              <a:spcBef>
                <a:spcPts val="0"/>
              </a:spcBef>
              <a:spcAft>
                <a:spcPts val="0"/>
              </a:spcAft>
              <a:buSzPts val="1100"/>
              <a:buNone/>
            </a:pPr>
            <a:endParaRPr/>
          </a:p>
        </p:txBody>
      </p:sp>
      <p:sp>
        <p:nvSpPr>
          <p:cNvPr id="150" name="Google Shape;150;g17b623ceb6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7b623ceb6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a:t>Pingnews.com. (2007, November 4). </a:t>
            </a:r>
            <a:r>
              <a:rPr lang="en-US" i="1"/>
              <a:t>Public domain: WWII: Concentration camp victims, 1945 (HD-SN-99-02762 DOD/Nara)</a:t>
            </a:r>
            <a:r>
              <a:rPr lang="en-US"/>
              <a:t>. Flickr. Retrieved November 1, 2022, from </a:t>
            </a:r>
            <a:r>
              <a:rPr lang="en-US" u="sng">
                <a:solidFill>
                  <a:schemeClr val="hlink"/>
                </a:solidFill>
                <a:hlinkClick r:id="rId3"/>
              </a:rPr>
              <a:t>https://www.flickr.com/photos/pingnews/1861149964/in/photostream/</a:t>
            </a:r>
            <a:r>
              <a:rPr lang="en-US"/>
              <a:t>  </a:t>
            </a:r>
            <a:endParaRPr/>
          </a:p>
          <a:p>
            <a:pPr marL="0" lvl="0" indent="0" algn="l" rtl="0">
              <a:spcBef>
                <a:spcPts val="1200"/>
              </a:spcBef>
              <a:spcAft>
                <a:spcPts val="0"/>
              </a:spcAft>
              <a:buSzPts val="1100"/>
              <a:buNone/>
            </a:pPr>
            <a:endParaRPr/>
          </a:p>
        </p:txBody>
      </p:sp>
      <p:sp>
        <p:nvSpPr>
          <p:cNvPr id="158" name="Google Shape;158;g17b623ceb6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7b623ceb6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dirty="0"/>
              <a:t>Teacher’s Note: The Nazis had a badge system to help them identify the specific group each of their prisoners belonged to.</a:t>
            </a:r>
            <a:endParaRPr dirty="0"/>
          </a:p>
          <a:p>
            <a:pPr marL="0" lvl="0" indent="0" algn="l" rtl="0">
              <a:lnSpc>
                <a:spcPct val="115000"/>
              </a:lnSpc>
              <a:spcBef>
                <a:spcPts val="1200"/>
              </a:spcBef>
              <a:spcAft>
                <a:spcPts val="0"/>
              </a:spcAft>
              <a:buSzPts val="1100"/>
              <a:buNone/>
            </a:pPr>
            <a:endParaRPr lang="en-US" dirty="0"/>
          </a:p>
          <a:p>
            <a:pPr marL="0" lvl="0" indent="0" algn="l" rtl="0">
              <a:lnSpc>
                <a:spcPct val="115000"/>
              </a:lnSpc>
              <a:spcBef>
                <a:spcPts val="1200"/>
              </a:spcBef>
              <a:spcAft>
                <a:spcPts val="0"/>
              </a:spcAft>
              <a:buSzPts val="1100"/>
              <a:buNone/>
            </a:pPr>
            <a:r>
              <a:rPr lang="en-US" dirty="0" err="1"/>
              <a:t>Coreyjo</a:t>
            </a:r>
            <a:r>
              <a:rPr lang="en-US" dirty="0"/>
              <a:t>. (2009, August 31). </a:t>
            </a:r>
            <a:r>
              <a:rPr lang="en-US" i="1" dirty="0"/>
              <a:t>JW armband</a:t>
            </a:r>
            <a:r>
              <a:rPr lang="en-US" dirty="0"/>
              <a:t>. Wikimedia Commons. Retrieved November 4, 2022, from </a:t>
            </a:r>
            <a:r>
              <a:rPr lang="en-US" u="sng" dirty="0">
                <a:solidFill>
                  <a:schemeClr val="hlink"/>
                </a:solidFill>
                <a:hlinkClick r:id="rId3"/>
              </a:rPr>
              <a:t>https://commons.wikimedia.org/wiki/File:Purple_Triangle.JPG</a:t>
            </a:r>
            <a:r>
              <a:rPr lang="en-US" dirty="0"/>
              <a:t>  </a:t>
            </a:r>
            <a:endParaRPr dirty="0"/>
          </a:p>
        </p:txBody>
      </p:sp>
      <p:sp>
        <p:nvSpPr>
          <p:cNvPr id="166" name="Google Shape;166;g17b623ceb6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7b623ceb64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(2021, February 12). </a:t>
            </a:r>
            <a:r>
              <a:rPr lang="en-US" i="1"/>
              <a:t>S-I-T (surprising, interesting, troubling).</a:t>
            </a:r>
            <a:r>
              <a:rPr lang="en-US"/>
              <a:t> Strategies.</a:t>
            </a:r>
            <a:r>
              <a:rPr lang="en-US">
                <a:uFill>
                  <a:noFill/>
                </a:uFill>
                <a:hlinkClick r:id="rId3"/>
              </a:rPr>
              <a:t> </a:t>
            </a:r>
            <a:r>
              <a:rPr lang="en-US" u="sng">
                <a:solidFill>
                  <a:schemeClr val="hlink"/>
                </a:solidFill>
                <a:hlinkClick r:id="rId3"/>
              </a:rPr>
              <a:t>https://learn.k20center.ou.edu/strategy/926</a:t>
            </a:r>
            <a:r>
              <a:rPr lang="en-US"/>
              <a:t> </a:t>
            </a:r>
            <a:endParaRPr/>
          </a:p>
          <a:p>
            <a:pPr marL="0" lvl="0" indent="0" algn="l" rtl="0">
              <a:spcBef>
                <a:spcPts val="1200"/>
              </a:spcBef>
              <a:spcAft>
                <a:spcPts val="0"/>
              </a:spcAft>
              <a:buSzPts val="1100"/>
              <a:buNone/>
            </a:pPr>
            <a:endParaRPr/>
          </a:p>
        </p:txBody>
      </p:sp>
      <p:sp>
        <p:nvSpPr>
          <p:cNvPr id="174" name="Google Shape;174;g17b623ceb6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b623ceb64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(2020, September 16). </a:t>
            </a:r>
            <a:r>
              <a:rPr lang="en-US" i="1"/>
              <a:t>Window notes. </a:t>
            </a:r>
            <a:r>
              <a:rPr lang="en-US"/>
              <a:t>Strategies.</a:t>
            </a:r>
            <a:r>
              <a:rPr lang="en-US">
                <a:uFill>
                  <a:noFill/>
                </a:uFill>
                <a:hlinkClick r:id="rId3"/>
              </a:rPr>
              <a:t> </a:t>
            </a:r>
            <a:r>
              <a:rPr lang="en-US" u="sng">
                <a:solidFill>
                  <a:schemeClr val="hlink"/>
                </a:solidFill>
                <a:hlinkClick r:id="rId3"/>
              </a:rPr>
              <a:t>https://learn.k20center.ou.edu/strategy/189</a:t>
            </a:r>
            <a:r>
              <a:rPr lang="en-US"/>
              <a:t> </a:t>
            </a:r>
            <a:endParaRPr/>
          </a:p>
          <a:p>
            <a:pPr marL="0" lvl="0" indent="0" algn="l" rtl="0">
              <a:spcBef>
                <a:spcPts val="1200"/>
              </a:spcBef>
              <a:spcAft>
                <a:spcPts val="0"/>
              </a:spcAft>
              <a:buSzPts val="1100"/>
              <a:buNone/>
            </a:pPr>
            <a:endParaRPr/>
          </a:p>
        </p:txBody>
      </p:sp>
      <p:sp>
        <p:nvSpPr>
          <p:cNvPr id="181" name="Google Shape;181;g17b623ceb6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Todd, G. (2018, July 8). </a:t>
            </a:r>
            <a:r>
              <a:rPr lang="en-US" i="1"/>
              <a:t>Yad Vashem Holocaust memorial photos of victims</a:t>
            </a:r>
            <a:r>
              <a:rPr lang="en-US"/>
              <a:t>. Flickr. Retrieved November 1, 2022, from </a:t>
            </a:r>
            <a:r>
              <a:rPr lang="en-US" u="sng">
                <a:solidFill>
                  <a:schemeClr val="hlink"/>
                </a:solidFill>
                <a:hlinkClick r:id="rId3"/>
              </a:rPr>
              <a:t>https://www.flickr.com/photos/101561334@N08/42555526014</a:t>
            </a:r>
            <a:r>
              <a:rPr lang="en-US"/>
              <a:t>  </a:t>
            </a:r>
            <a:endParaRPr/>
          </a:p>
          <a:p>
            <a:pPr marL="0" lvl="0" indent="0" algn="l" rtl="0">
              <a:lnSpc>
                <a:spcPct val="100000"/>
              </a:lnSpc>
              <a:spcBef>
                <a:spcPts val="1200"/>
              </a:spcBef>
              <a:spcAft>
                <a:spcPts val="0"/>
              </a:spcAft>
              <a:buSzPts val="1400"/>
              <a:buNone/>
            </a:pPr>
            <a:r>
              <a:rPr lang="en-US" sz="1200">
                <a:solidFill>
                  <a:srgbClr val="212124"/>
                </a:solidFill>
                <a:highlight>
                  <a:srgbClr val="F3F5F6"/>
                </a:highlight>
              </a:rPr>
              <a:t>Yad Vashem Holocaust Memorial Photos of Victims</a:t>
            </a:r>
            <a:endParaRPr/>
          </a:p>
        </p:txBody>
      </p:sp>
      <p:sp>
        <p:nvSpPr>
          <p:cNvPr id="189" name="Google Shape;1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(2022, March 9). </a:t>
            </a:r>
            <a:r>
              <a:rPr lang="en-US" i="1"/>
              <a:t>Wakelet. </a:t>
            </a:r>
            <a:r>
              <a:rPr lang="en-US"/>
              <a:t>Tech tools.</a:t>
            </a:r>
            <a:r>
              <a:rPr lang="en-US">
                <a:uFill>
                  <a:noFill/>
                </a:uFill>
                <a:hlinkClick r:id="rId3"/>
              </a:rPr>
              <a:t> </a:t>
            </a:r>
            <a:r>
              <a:rPr lang="en-US" u="sng">
                <a:solidFill>
                  <a:schemeClr val="hlink"/>
                </a:solidFill>
                <a:hlinkClick r:id="rId3"/>
              </a:rPr>
              <a:t>https://learn.k20center.ou.edu/tech-tool/2180</a:t>
            </a:r>
            <a:r>
              <a:rPr lang="en-US"/>
              <a:t> </a:t>
            </a:r>
            <a:endParaRPr/>
          </a:p>
          <a:p>
            <a:pPr marL="0" lvl="0" indent="0" algn="l" rtl="0">
              <a:lnSpc>
                <a:spcPct val="100000"/>
              </a:lnSpc>
              <a:spcBef>
                <a:spcPts val="1200"/>
              </a:spcBef>
              <a:spcAft>
                <a:spcPts val="0"/>
              </a:spcAft>
              <a:buSzPts val="1400"/>
              <a:buNone/>
            </a:pPr>
            <a:endParaRPr/>
          </a:p>
        </p:txBody>
      </p:sp>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17e50e28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
        <p:nvSpPr>
          <p:cNvPr id="205" name="Google Shape;205;g1817e50e2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7b623ceb64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(2020, September 16). </a:t>
            </a:r>
            <a:r>
              <a:rPr lang="en-US" i="1"/>
              <a:t>Gallery walk / Carousel.</a:t>
            </a:r>
            <a:r>
              <a:rPr lang="en-US"/>
              <a:t> Strategies.</a:t>
            </a:r>
            <a:r>
              <a:rPr lang="en-US">
                <a:uFill>
                  <a:noFill/>
                </a:uFill>
                <a:hlinkClick r:id="rId3"/>
              </a:rPr>
              <a:t> </a:t>
            </a:r>
            <a:r>
              <a:rPr lang="en-US" u="sng">
                <a:solidFill>
                  <a:schemeClr val="hlink"/>
                </a:solidFill>
                <a:hlinkClick r:id="rId3"/>
              </a:rPr>
              <a:t>https://learn.k20center.ou.edu/strategy/118</a:t>
            </a:r>
            <a:r>
              <a:rPr lang="en-US"/>
              <a:t>  </a:t>
            </a:r>
            <a:endParaRPr/>
          </a:p>
          <a:p>
            <a:pPr marL="0" lvl="0" indent="0" algn="l" rtl="0">
              <a:lnSpc>
                <a:spcPct val="115000"/>
              </a:lnSpc>
              <a:spcBef>
                <a:spcPts val="1200"/>
              </a:spcBef>
              <a:spcAft>
                <a:spcPts val="0"/>
              </a:spcAft>
              <a:buSzPts val="1100"/>
              <a:buNone/>
            </a:pPr>
            <a:r>
              <a:rPr lang="en-US"/>
              <a:t>Unknown photographer. (n.d.). </a:t>
            </a:r>
            <a:r>
              <a:rPr lang="en-US" i="1"/>
              <a:t>Free Images &amp; Free Stock Photos. </a:t>
            </a:r>
            <a:r>
              <a:rPr lang="en-US"/>
              <a:t>PxHere. Retrieved November 1, 2022, from </a:t>
            </a:r>
            <a:r>
              <a:rPr lang="en-US" u="sng">
                <a:solidFill>
                  <a:schemeClr val="hlink"/>
                </a:solidFill>
                <a:hlinkClick r:id="rId4"/>
              </a:rPr>
              <a:t>https://pxhere.com/en/photo/1065527</a:t>
            </a:r>
            <a:r>
              <a:rPr lang="en-US"/>
              <a:t>  </a:t>
            </a:r>
            <a:endParaRPr/>
          </a:p>
          <a:p>
            <a:pPr marL="0" lvl="0" indent="0" algn="l" rtl="0">
              <a:spcBef>
                <a:spcPts val="1200"/>
              </a:spcBef>
              <a:spcAft>
                <a:spcPts val="0"/>
              </a:spcAft>
              <a:buSzPts val="1100"/>
              <a:buNone/>
            </a:pPr>
            <a:endParaRPr/>
          </a:p>
        </p:txBody>
      </p:sp>
      <p:sp>
        <p:nvSpPr>
          <p:cNvPr id="211" name="Google Shape;211;g17b623ceb6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b623ceb6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a:t>Dunn, R. (2021, August 20). </a:t>
            </a:r>
            <a:r>
              <a:rPr lang="en-US" i="1"/>
              <a:t>Holocaust museum</a:t>
            </a:r>
            <a:r>
              <a:rPr lang="en-US"/>
              <a:t>. Flickr. Retrieved November 1, 2022, from </a:t>
            </a:r>
            <a:r>
              <a:rPr lang="en-US" u="sng">
                <a:solidFill>
                  <a:schemeClr val="hlink"/>
                </a:solidFill>
                <a:hlinkClick r:id="rId3"/>
              </a:rPr>
              <a:t>https://www.flickr.com/photos/rdb466/51390397562</a:t>
            </a:r>
            <a:r>
              <a:rPr lang="en-US"/>
              <a:t> </a:t>
            </a:r>
            <a:endParaRPr/>
          </a:p>
          <a:p>
            <a:pPr marL="0" lvl="0" indent="0" algn="l" rtl="0">
              <a:lnSpc>
                <a:spcPct val="115000"/>
              </a:lnSpc>
              <a:spcBef>
                <a:spcPts val="1200"/>
              </a:spcBef>
              <a:spcAft>
                <a:spcPts val="0"/>
              </a:spcAft>
              <a:buClr>
                <a:schemeClr val="dk1"/>
              </a:buClr>
              <a:buSzPts val="1100"/>
              <a:buFont typeface="Arial"/>
              <a:buNone/>
            </a:pPr>
            <a:r>
              <a:rPr lang="en-US"/>
              <a:t>K20 Center. (2020, September 16). </a:t>
            </a:r>
            <a:r>
              <a:rPr lang="en-US" i="1"/>
              <a:t>Bell ringers and exit tickets. </a:t>
            </a:r>
            <a:r>
              <a:rPr lang="en-US"/>
              <a:t>Strategies.</a:t>
            </a:r>
            <a:r>
              <a:rPr lang="en-US">
                <a:uFill>
                  <a:noFill/>
                </a:uFill>
                <a:hlinkClick r:id="rId4"/>
              </a:rPr>
              <a:t> </a:t>
            </a:r>
            <a:r>
              <a:rPr lang="en-US" u="sng">
                <a:solidFill>
                  <a:schemeClr val="hlink"/>
                </a:solidFill>
                <a:hlinkClick r:id="rId4"/>
              </a:rPr>
              <a:t>https://learn.k20center.ou.edu/strategy/125</a:t>
            </a:r>
            <a:r>
              <a:rPr lang="en-US"/>
              <a:t>   </a:t>
            </a:r>
            <a:endParaRPr/>
          </a:p>
          <a:p>
            <a:pPr marL="0" lvl="0" indent="0" algn="l" rtl="0">
              <a:lnSpc>
                <a:spcPct val="115000"/>
              </a:lnSpc>
              <a:spcBef>
                <a:spcPts val="1200"/>
              </a:spcBef>
              <a:spcAft>
                <a:spcPts val="0"/>
              </a:spcAft>
              <a:buSzPts val="1100"/>
              <a:buNone/>
            </a:pPr>
            <a:endParaRPr/>
          </a:p>
          <a:p>
            <a:pPr marL="0" lvl="0" indent="0" algn="l" rtl="0">
              <a:spcBef>
                <a:spcPts val="1200"/>
              </a:spcBef>
              <a:spcAft>
                <a:spcPts val="0"/>
              </a:spcAft>
              <a:buSzPts val="1100"/>
              <a:buNone/>
            </a:pPr>
            <a:endParaRPr/>
          </a:p>
        </p:txBody>
      </p:sp>
      <p:sp>
        <p:nvSpPr>
          <p:cNvPr id="219" name="Google Shape;219;g17b623ceb6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bbe08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bbe08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dirty="0"/>
              <a:t>Unknown photographer. (1943, March 22). </a:t>
            </a:r>
            <a:r>
              <a:rPr lang="en-US" i="1" dirty="0"/>
              <a:t>Bulgaria deporting the Macedonian Jews to Treblinka.</a:t>
            </a:r>
            <a:r>
              <a:rPr lang="en-US" dirty="0"/>
              <a:t> Wikimedia Commons. Retrieved November 1, 2022, from </a:t>
            </a:r>
            <a:r>
              <a:rPr lang="en-US" u="sng" dirty="0">
                <a:solidFill>
                  <a:schemeClr val="hlink"/>
                </a:solidFill>
                <a:hlinkClick r:id="rId3"/>
              </a:rPr>
              <a:t>https://commons.wikimedia.org/wiki/File:Bulgaria_deporting_the_Macedonian_Jews.jpg</a:t>
            </a:r>
            <a:r>
              <a:rPr lang="en-US" dirty="0"/>
              <a:t>  </a:t>
            </a:r>
            <a:endParaRPr dirty="0"/>
          </a:p>
          <a:p>
            <a:pPr marL="0" lvl="0" indent="0" algn="l" rtl="0">
              <a:lnSpc>
                <a:spcPct val="130000"/>
              </a:lnSpc>
              <a:spcBef>
                <a:spcPts val="1200"/>
              </a:spcBef>
              <a:spcAft>
                <a:spcPts val="0"/>
              </a:spcAft>
              <a:buSzPts val="1100"/>
              <a:buNone/>
            </a:pPr>
            <a:endParaRPr sz="1200" dirty="0">
              <a:latin typeface="Georgia"/>
              <a:ea typeface="Georgia"/>
              <a:cs typeface="Georgia"/>
              <a:sym typeface="Georgia"/>
            </a:endParaRPr>
          </a:p>
          <a:p>
            <a:pPr marL="0" lvl="0" indent="0" algn="l" rtl="0">
              <a:spcBef>
                <a:spcPts val="600"/>
              </a:spcBef>
              <a:spcAft>
                <a:spcPts val="0"/>
              </a:spcAft>
              <a:buClr>
                <a:schemeClr val="dk1"/>
              </a:buClr>
              <a:buSzPts val="1100"/>
              <a:buFont typeface="Arial"/>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7b623ceb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a:t>Unknown photographer. (1941, January 1). </a:t>
            </a:r>
            <a:r>
              <a:rPr lang="en-US" i="1"/>
              <a:t>Students riot at the University of Vienna after Nazi attempt to prevent Jews from entering the university - picryl public domain search</a:t>
            </a:r>
            <a:r>
              <a:rPr lang="en-US"/>
              <a:t>. PICRYL. Retrieved November 1, 2022, from </a:t>
            </a:r>
            <a:r>
              <a:rPr lang="en-US" u="sng">
                <a:solidFill>
                  <a:schemeClr val="hlink"/>
                </a:solidFill>
                <a:hlinkClick r:id="rId3"/>
              </a:rPr>
              <a:t>https://picryl.com/media/students-riot-at-the-university-of-vienna-after-nazi-attempt-to-prevent-jews-cf83c0</a:t>
            </a:r>
            <a:r>
              <a:rPr lang="en-US"/>
              <a:t>  </a:t>
            </a:r>
            <a:endParaRPr/>
          </a:p>
          <a:p>
            <a:pPr marL="0" lvl="0" indent="0" algn="l" rtl="0">
              <a:spcBef>
                <a:spcPts val="1200"/>
              </a:spcBef>
              <a:spcAft>
                <a:spcPts val="0"/>
              </a:spcAft>
              <a:buSzPts val="1100"/>
              <a:buNone/>
            </a:pPr>
            <a:endParaRPr/>
          </a:p>
        </p:txBody>
      </p:sp>
      <p:sp>
        <p:nvSpPr>
          <p:cNvPr id="118" name="Google Shape;118;g17b623ceb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7b623ceb6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dirty="0" err="1"/>
              <a:t>Lally</a:t>
            </a:r>
            <a:r>
              <a:rPr lang="en-US" dirty="0"/>
              <a:t>, D. (n.d.). </a:t>
            </a:r>
            <a:r>
              <a:rPr lang="en-US" i="1" dirty="0"/>
              <a:t>Auschwitz/Birkenau. </a:t>
            </a:r>
            <a:r>
              <a:rPr lang="en-US" dirty="0"/>
              <a:t>Free Stock Photo - Public Domain Pictures. Retrieved November 1, 2022, from </a:t>
            </a:r>
            <a:r>
              <a:rPr lang="en-US" u="sng" dirty="0">
                <a:solidFill>
                  <a:schemeClr val="hlink"/>
                </a:solidFill>
                <a:hlinkClick r:id="rId3"/>
              </a:rPr>
              <a:t>https://publicdomainpictures.net/en/view-image.php?image=92977&amp;picture=auschwitzbirkenau</a:t>
            </a:r>
            <a:r>
              <a:rPr lang="en-US" dirty="0"/>
              <a:t>   </a:t>
            </a:r>
            <a:endParaRPr dirty="0"/>
          </a:p>
          <a:p>
            <a:pPr marL="0" lvl="0" indent="0" algn="l" rtl="0">
              <a:spcBef>
                <a:spcPts val="1200"/>
              </a:spcBef>
              <a:spcAft>
                <a:spcPts val="0"/>
              </a:spcAft>
              <a:buSzPts val="1100"/>
              <a:buNone/>
            </a:pPr>
            <a:endParaRPr dirty="0"/>
          </a:p>
        </p:txBody>
      </p:sp>
      <p:sp>
        <p:nvSpPr>
          <p:cNvPr id="126" name="Google Shape;126;g17b623ceb6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7b623ceb6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dirty="0"/>
              <a:t>United States Holocaust Memorial Museum. (2015, January 16). </a:t>
            </a:r>
            <a:r>
              <a:rPr lang="en-US" i="1" dirty="0"/>
              <a:t>1389.4 holocaust A</a:t>
            </a:r>
            <a:r>
              <a:rPr lang="en-US" dirty="0"/>
              <a:t>. Flickr. Retrieved November 1, 2022, from </a:t>
            </a:r>
            <a:r>
              <a:rPr lang="en-US" u="sng" dirty="0">
                <a:solidFill>
                  <a:schemeClr val="hlink"/>
                </a:solidFill>
                <a:hlinkClick r:id="rId3"/>
              </a:rPr>
              <a:t>https://www.flickr.com/photos/ushmm/16269109876/in/photostream/</a:t>
            </a:r>
            <a:r>
              <a:rPr lang="en-US" dirty="0"/>
              <a:t>  </a:t>
            </a:r>
            <a:endParaRPr dirty="0"/>
          </a:p>
          <a:p>
            <a:pPr marL="0" lvl="0" indent="0" algn="l" rtl="0">
              <a:lnSpc>
                <a:spcPct val="128571"/>
              </a:lnSpc>
              <a:spcBef>
                <a:spcPts val="1200"/>
              </a:spcBef>
              <a:spcAft>
                <a:spcPts val="0"/>
              </a:spcAft>
              <a:buSzPts val="1100"/>
              <a:buNone/>
            </a:pPr>
            <a:endParaRPr sz="1050" dirty="0">
              <a:solidFill>
                <a:srgbClr val="212124"/>
              </a:solidFill>
              <a:highlight>
                <a:srgbClr val="F3F5F6"/>
              </a:highlight>
            </a:endParaRPr>
          </a:p>
        </p:txBody>
      </p:sp>
      <p:sp>
        <p:nvSpPr>
          <p:cNvPr id="134" name="Google Shape;134;g17b623ceb6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7b623ceb6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SzPts val="1100"/>
              <a:buNone/>
            </a:pPr>
            <a:r>
              <a:rPr lang="en-US"/>
              <a:t>Bibi595. (2012, January 30). </a:t>
            </a:r>
            <a:r>
              <a:rPr lang="en-US" i="1"/>
              <a:t>Auschwitz Museum shoes. </a:t>
            </a:r>
            <a:r>
              <a:rPr lang="en-US"/>
              <a:t>Wikimedia Commons. Retrieved November 1, 2022, from </a:t>
            </a:r>
            <a:r>
              <a:rPr lang="en-US" u="sng">
                <a:solidFill>
                  <a:schemeClr val="hlink"/>
                </a:solidFill>
                <a:hlinkClick r:id="rId3"/>
              </a:rPr>
              <a:t>https://commons.wikimedia.org/wiki/File:Auschwitz_Muzeum_Shoes.jpg</a:t>
            </a:r>
            <a:r>
              <a:rPr lang="en-US"/>
              <a:t>  </a:t>
            </a:r>
            <a:endParaRPr/>
          </a:p>
          <a:p>
            <a:pPr marL="0" lvl="0" indent="0" algn="l" rtl="0">
              <a:spcBef>
                <a:spcPts val="1200"/>
              </a:spcBef>
              <a:spcAft>
                <a:spcPts val="0"/>
              </a:spcAft>
              <a:buSzPts val="1100"/>
              <a:buNone/>
            </a:pPr>
            <a:endParaRPr/>
          </a:p>
        </p:txBody>
      </p:sp>
      <p:sp>
        <p:nvSpPr>
          <p:cNvPr id="142" name="Google Shape;142;g17b623ceb6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gram.com/holocaust-timeline-1hmr6g7rdzkwo6n?liv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k20.ou.edu/holocaus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body" idx="1"/>
          </p:nvPr>
        </p:nvSpPr>
        <p:spPr>
          <a:xfrm>
            <a:off x="457199" y="1219279"/>
            <a:ext cx="4572000" cy="36210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0"/>
              </a:spcBef>
              <a:spcAft>
                <a:spcPts val="1200"/>
              </a:spcAft>
              <a:buSzPts val="1200"/>
              <a:buFont typeface="Calibri"/>
              <a:buNone/>
            </a:pPr>
            <a:r>
              <a:rPr lang="en-US" sz="2600" dirty="0"/>
              <a:t>Answer: </a:t>
            </a:r>
            <a:r>
              <a:rPr lang="en-US" sz="2600" b="1" dirty="0"/>
              <a:t>False</a:t>
            </a:r>
            <a:endParaRPr sz="2600" b="1" dirty="0"/>
          </a:p>
          <a:p>
            <a:pPr marL="0" lvl="7" indent="0" algn="l" rtl="0">
              <a:lnSpc>
                <a:spcPct val="100000"/>
              </a:lnSpc>
              <a:spcBef>
                <a:spcPts val="240"/>
              </a:spcBef>
              <a:spcAft>
                <a:spcPts val="0"/>
              </a:spcAft>
              <a:buSzPts val="1200"/>
              <a:buFont typeface="Calibri"/>
              <a:buNone/>
            </a:pPr>
            <a:r>
              <a:rPr lang="en-US" sz="2600" dirty="0"/>
              <a:t>Two million Jews, roughly a third of the Jews killed during the Holocaust, were killed outside of the camps. Many of them were shot by Nazis and thrown into mass graves.</a:t>
            </a:r>
            <a:endParaRPr sz="2600" dirty="0"/>
          </a:p>
        </p:txBody>
      </p:sp>
      <p:sp>
        <p:nvSpPr>
          <p:cNvPr id="154" name="Google Shape;154;p31"/>
          <p:cNvSpPr txBox="1"/>
          <p:nvPr/>
        </p:nvSpPr>
        <p:spPr>
          <a:xfrm>
            <a:off x="5143345" y="4265880"/>
            <a:ext cx="25767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Jewish women forced to wear yellow badges</a:t>
            </a:r>
            <a:endParaRPr i="1" dirty="0">
              <a:latin typeface="Calibri"/>
              <a:ea typeface="Calibri"/>
              <a:cs typeface="Calibri"/>
              <a:sym typeface="Calibri"/>
            </a:endParaRPr>
          </a:p>
        </p:txBody>
      </p:sp>
      <p:pic>
        <p:nvPicPr>
          <p:cNvPr id="155" name="Google Shape;155;p31"/>
          <p:cNvPicPr preferRelativeResize="0"/>
          <p:nvPr/>
        </p:nvPicPr>
        <p:blipFill>
          <a:blip r:embed="rId3">
            <a:alphaModFix/>
          </a:blip>
          <a:stretch>
            <a:fillRect/>
          </a:stretch>
        </p:blipFill>
        <p:spPr>
          <a:xfrm>
            <a:off x="5189227" y="552627"/>
            <a:ext cx="2495851" cy="3739100"/>
          </a:xfrm>
          <a:prstGeom prst="rect">
            <a:avLst/>
          </a:prstGeom>
          <a:noFill/>
          <a:ln>
            <a:noFill/>
          </a:ln>
        </p:spPr>
      </p:pic>
      <p:sp>
        <p:nvSpPr>
          <p:cNvPr id="4" name="Google Shape;113;p26">
            <a:extLst>
              <a:ext uri="{FF2B5EF4-FFF2-40B4-BE49-F238E27FC236}">
                <a16:creationId xmlns:a16="http://schemas.microsoft.com/office/drawing/2014/main" id="{A1CF1136-0F33-ACE3-C7E9-8B0D6AC8FB2B}"/>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457199" y="1194128"/>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Most victims of the Holocaust were Jewish.</a:t>
            </a:r>
            <a:endParaRPr dirty="0"/>
          </a:p>
          <a:p>
            <a:pPr marL="1645836" lvl="7" indent="-60952" algn="l" rtl="0">
              <a:lnSpc>
                <a:spcPct val="100000"/>
              </a:lnSpc>
              <a:spcBef>
                <a:spcPts val="240"/>
              </a:spcBef>
              <a:spcAft>
                <a:spcPts val="0"/>
              </a:spcAft>
              <a:buSzPts val="1200"/>
              <a:buFont typeface="Calibri"/>
              <a:buNone/>
            </a:pPr>
            <a:endParaRPr sz="1600" dirty="0"/>
          </a:p>
        </p:txBody>
      </p:sp>
      <p:pic>
        <p:nvPicPr>
          <p:cNvPr id="162" name="Google Shape;162;p32"/>
          <p:cNvPicPr preferRelativeResize="0">
            <a:picLocks noChangeAspect="1"/>
          </p:cNvPicPr>
          <p:nvPr/>
        </p:nvPicPr>
        <p:blipFill>
          <a:blip r:embed="rId3">
            <a:alphaModFix/>
          </a:blip>
          <a:stretch>
            <a:fillRect/>
          </a:stretch>
        </p:blipFill>
        <p:spPr>
          <a:xfrm>
            <a:off x="2578450" y="1803509"/>
            <a:ext cx="3987098" cy="2926080"/>
          </a:xfrm>
          <a:prstGeom prst="rect">
            <a:avLst/>
          </a:prstGeom>
          <a:noFill/>
          <a:ln>
            <a:noFill/>
          </a:ln>
        </p:spPr>
      </p:pic>
      <p:sp>
        <p:nvSpPr>
          <p:cNvPr id="163" name="Google Shape;163;p32"/>
          <p:cNvSpPr txBox="1"/>
          <p:nvPr/>
        </p:nvSpPr>
        <p:spPr>
          <a:xfrm>
            <a:off x="2526389" y="4716889"/>
            <a:ext cx="275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Concentration camp victims, 1945</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E7DC8956-718F-270B-1F91-22FA460759B0}"/>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body" idx="1"/>
          </p:nvPr>
        </p:nvSpPr>
        <p:spPr>
          <a:xfrm>
            <a:off x="457199" y="1202551"/>
            <a:ext cx="6483351" cy="3621000"/>
          </a:xfrm>
          <a:prstGeom prst="rect">
            <a:avLst/>
          </a:prstGeom>
          <a:noFill/>
          <a:ln>
            <a:noFill/>
          </a:ln>
        </p:spPr>
        <p:txBody>
          <a:bodyPr spcFirstLastPara="1" wrap="square" lIns="91425" tIns="45700" rIns="91425" bIns="45700" anchor="t" anchorCtr="0">
            <a:noAutofit/>
          </a:bodyPr>
          <a:lstStyle/>
          <a:p>
            <a:pPr marL="0" lvl="7" indent="0" algn="l" rtl="0">
              <a:spcBef>
                <a:spcPts val="0"/>
              </a:spcBef>
              <a:spcAft>
                <a:spcPts val="1000"/>
              </a:spcAft>
              <a:buSzPct val="46153"/>
              <a:buFont typeface="Calibri"/>
              <a:buNone/>
            </a:pPr>
            <a:r>
              <a:rPr lang="en-US" sz="2600" dirty="0"/>
              <a:t>Answer: </a:t>
            </a:r>
            <a:r>
              <a:rPr lang="en-US" sz="2600" b="1" dirty="0"/>
              <a:t>True</a:t>
            </a:r>
            <a:endParaRPr sz="2600" b="1" dirty="0"/>
          </a:p>
          <a:p>
            <a:pPr marL="0" lvl="7" indent="0" algn="l" rtl="0">
              <a:lnSpc>
                <a:spcPct val="100000"/>
              </a:lnSpc>
              <a:spcBef>
                <a:spcPts val="240"/>
              </a:spcBef>
              <a:spcAft>
                <a:spcPts val="0"/>
              </a:spcAft>
              <a:buSzPct val="46153"/>
              <a:buFont typeface="Calibri"/>
              <a:buNone/>
            </a:pPr>
            <a:r>
              <a:rPr lang="en-US" sz="2100" dirty="0"/>
              <a:t>However, nearly half of the 12 million </a:t>
            </a:r>
            <a:br>
              <a:rPr lang="en-US" sz="2100" dirty="0"/>
            </a:br>
            <a:r>
              <a:rPr lang="en-US" sz="2100" dirty="0"/>
              <a:t>victims of the Holocaust were not Jewish. </a:t>
            </a:r>
            <a:br>
              <a:rPr lang="en-US" sz="2100" dirty="0"/>
            </a:br>
            <a:r>
              <a:rPr lang="en-US" sz="2100" dirty="0"/>
              <a:t>The rest were people Adolf Hitler and his </a:t>
            </a:r>
            <a:br>
              <a:rPr lang="en-US" sz="2100" dirty="0"/>
            </a:br>
            <a:r>
              <a:rPr lang="en-US" sz="2100" dirty="0"/>
              <a:t>Nazi Party considered to be threats to </a:t>
            </a:r>
            <a:br>
              <a:rPr lang="en-US" sz="2100" dirty="0"/>
            </a:br>
            <a:r>
              <a:rPr lang="en-US" sz="2100" dirty="0"/>
              <a:t>Germany. These included members of the </a:t>
            </a:r>
            <a:br>
              <a:rPr lang="en-US" sz="2100" dirty="0"/>
            </a:br>
            <a:r>
              <a:rPr lang="en-US" sz="2100" dirty="0"/>
              <a:t>Roma ethnic group, Jehovah’s Witnesses, mentally or physically disabled people, communists, gay people, people who opposed the Nazi agenda, and people who were caught trying to save those targeted by the Nazis.</a:t>
            </a:r>
            <a:endParaRPr sz="2100" dirty="0"/>
          </a:p>
        </p:txBody>
      </p:sp>
      <p:pic>
        <p:nvPicPr>
          <p:cNvPr id="170" name="Google Shape;170;p33"/>
          <p:cNvPicPr preferRelativeResize="0"/>
          <p:nvPr/>
        </p:nvPicPr>
        <p:blipFill>
          <a:blip r:embed="rId3">
            <a:alphaModFix/>
          </a:blip>
          <a:stretch>
            <a:fillRect/>
          </a:stretch>
        </p:blipFill>
        <p:spPr>
          <a:xfrm>
            <a:off x="5502728" y="326299"/>
            <a:ext cx="3361500" cy="2240453"/>
          </a:xfrm>
          <a:prstGeom prst="rect">
            <a:avLst/>
          </a:prstGeom>
          <a:noFill/>
          <a:ln>
            <a:noFill/>
          </a:ln>
        </p:spPr>
      </p:pic>
      <p:sp>
        <p:nvSpPr>
          <p:cNvPr id="171" name="Google Shape;171;p33"/>
          <p:cNvSpPr txBox="1"/>
          <p:nvPr/>
        </p:nvSpPr>
        <p:spPr>
          <a:xfrm>
            <a:off x="5439849" y="2549351"/>
            <a:ext cx="32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Badge identifying a Jehovah’s Witness</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1DF4DB78-9114-C84B-DB31-0CDDFC04B949}"/>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600"/>
              </a:spcAft>
              <a:buSzPts val="3000"/>
              <a:buChar char="•"/>
            </a:pPr>
            <a:r>
              <a:rPr lang="en-US" dirty="0"/>
              <a:t>Read over the quotes from victims, </a:t>
            </a:r>
            <a:br>
              <a:rPr lang="en-US" dirty="0"/>
            </a:br>
            <a:r>
              <a:rPr lang="en-US" dirty="0"/>
              <a:t>survivors, rescuers, and perpetrators.</a:t>
            </a:r>
            <a:endParaRPr dirty="0"/>
          </a:p>
          <a:p>
            <a:pPr marL="457200" lvl="0" indent="-419100" algn="l" rtl="0">
              <a:lnSpc>
                <a:spcPct val="100000"/>
              </a:lnSpc>
              <a:spcBef>
                <a:spcPts val="0"/>
              </a:spcBef>
              <a:spcAft>
                <a:spcPts val="300"/>
              </a:spcAft>
              <a:buSzPts val="3000"/>
              <a:buChar char="•"/>
            </a:pPr>
            <a:r>
              <a:rPr lang="en-US" dirty="0"/>
              <a:t>Record your thoughts.</a:t>
            </a:r>
            <a:endParaRPr dirty="0"/>
          </a:p>
          <a:p>
            <a:pPr marL="914400" lvl="1" indent="-419100" algn="l" rtl="0">
              <a:lnSpc>
                <a:spcPct val="100000"/>
              </a:lnSpc>
              <a:spcBef>
                <a:spcPts val="0"/>
              </a:spcBef>
              <a:spcAft>
                <a:spcPts val="300"/>
              </a:spcAft>
              <a:buSzPts val="3000"/>
              <a:buChar char="•"/>
            </a:pPr>
            <a:r>
              <a:rPr lang="en-US" sz="2600" dirty="0"/>
              <a:t>What is surprising to you?</a:t>
            </a:r>
            <a:endParaRPr sz="2600" dirty="0"/>
          </a:p>
          <a:p>
            <a:pPr marL="914400" lvl="1" indent="-419100" algn="l" rtl="0">
              <a:lnSpc>
                <a:spcPct val="100000"/>
              </a:lnSpc>
              <a:spcBef>
                <a:spcPts val="0"/>
              </a:spcBef>
              <a:spcAft>
                <a:spcPts val="300"/>
              </a:spcAft>
              <a:buSzPts val="3000"/>
              <a:buChar char="•"/>
            </a:pPr>
            <a:r>
              <a:rPr lang="en-US" sz="2600" dirty="0"/>
              <a:t>What is interesting to you?</a:t>
            </a:r>
            <a:endParaRPr sz="2600" dirty="0"/>
          </a:p>
          <a:p>
            <a:pPr marL="914400" lvl="1" indent="-419100" algn="l" rtl="0">
              <a:lnSpc>
                <a:spcPct val="100000"/>
              </a:lnSpc>
              <a:spcBef>
                <a:spcPts val="0"/>
              </a:spcBef>
              <a:spcAft>
                <a:spcPts val="300"/>
              </a:spcAft>
              <a:buSzPts val="3000"/>
              <a:buChar char="•"/>
            </a:pPr>
            <a:r>
              <a:rPr lang="en-US" sz="2600" dirty="0"/>
              <a:t>What is troubling to you?</a:t>
            </a:r>
            <a:endParaRPr sz="2600" dirty="0"/>
          </a:p>
          <a:p>
            <a:pPr marL="1645836" lvl="7" indent="-60952" algn="l" rtl="0">
              <a:lnSpc>
                <a:spcPct val="100000"/>
              </a:lnSpc>
              <a:spcBef>
                <a:spcPts val="240"/>
              </a:spcBef>
              <a:spcAft>
                <a:spcPts val="0"/>
              </a:spcAft>
              <a:buSzPts val="1200"/>
              <a:buFont typeface="Calibri"/>
              <a:buNone/>
            </a:pPr>
            <a:endParaRPr sz="1600" dirty="0"/>
          </a:p>
        </p:txBody>
      </p:sp>
      <p:sp>
        <p:nvSpPr>
          <p:cNvPr id="177" name="Google Shape;177;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S-I-T</a:t>
            </a:r>
            <a:endParaRPr dirty="0"/>
          </a:p>
        </p:txBody>
      </p:sp>
      <p:pic>
        <p:nvPicPr>
          <p:cNvPr id="3" name="Picture 2" descr="A picture containing text, sign, vector graphics&#10;&#10;Description automatically generated">
            <a:extLst>
              <a:ext uri="{FF2B5EF4-FFF2-40B4-BE49-F238E27FC236}">
                <a16:creationId xmlns:a16="http://schemas.microsoft.com/office/drawing/2014/main" id="{0ED56654-9461-E920-5FC7-1BCE0452F7D9}"/>
              </a:ext>
            </a:extLst>
          </p:cNvPr>
          <p:cNvPicPr>
            <a:picLocks noChangeAspect="1"/>
          </p:cNvPicPr>
          <p:nvPr/>
        </p:nvPicPr>
        <p:blipFill>
          <a:blip r:embed="rId3"/>
          <a:stretch>
            <a:fillRect/>
          </a:stretch>
        </p:blipFill>
        <p:spPr>
          <a:xfrm>
            <a:off x="7085496" y="-113057"/>
            <a:ext cx="2317454" cy="2555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body" idx="1"/>
          </p:nvPr>
        </p:nvSpPr>
        <p:spPr>
          <a:xfrm>
            <a:off x="4461645" y="1348713"/>
            <a:ext cx="4140025" cy="3257700"/>
          </a:xfrm>
          <a:prstGeom prst="rect">
            <a:avLst/>
          </a:prstGeom>
          <a:noFill/>
          <a:ln>
            <a:noFill/>
          </a:ln>
        </p:spPr>
        <p:txBody>
          <a:bodyPr spcFirstLastPara="1" wrap="square" lIns="91425" tIns="45700" rIns="91425" bIns="45700" anchor="t" anchorCtr="0">
            <a:normAutofit/>
          </a:bodyPr>
          <a:lstStyle/>
          <a:p>
            <a:pPr marL="495300" lvl="0" indent="-457200" algn="l" rtl="0">
              <a:lnSpc>
                <a:spcPct val="100000"/>
              </a:lnSpc>
              <a:spcBef>
                <a:spcPts val="0"/>
              </a:spcBef>
              <a:spcAft>
                <a:spcPts val="800"/>
              </a:spcAft>
              <a:buSzPct val="100000"/>
              <a:buFont typeface="Arial" panose="020B0604020202020204" pitchFamily="34" charset="0"/>
              <a:buChar char="•"/>
            </a:pPr>
            <a:r>
              <a:rPr lang="en-US" sz="2600" dirty="0"/>
              <a:t>Read through the Holocaust Timeline </a:t>
            </a:r>
            <a:r>
              <a:rPr lang="en-US" sz="2600" dirty="0" err="1"/>
              <a:t>Infogram</a:t>
            </a:r>
            <a:r>
              <a:rPr lang="en-US" sz="2600" dirty="0"/>
              <a:t>: </a:t>
            </a:r>
            <a:r>
              <a:rPr lang="en-US" sz="2600" dirty="0">
                <a:solidFill>
                  <a:srgbClr val="4F52B2"/>
                </a:solidFill>
                <a:highlight>
                  <a:srgbClr val="FFFFFF"/>
                </a:highlight>
                <a:uFill>
                  <a:noFill/>
                </a:uFill>
                <a:hlinkClick r:id="rId3">
                  <a:extLst>
                    <a:ext uri="{A12FA001-AC4F-418D-AE19-62706E023703}">
                      <ahyp:hlinkClr xmlns:ahyp="http://schemas.microsoft.com/office/drawing/2018/hyperlinkcolor" val="tx"/>
                    </a:ext>
                  </a:extLst>
                </a:hlinkClick>
              </a:rPr>
              <a:t>k20.ou.edu/timeline</a:t>
            </a:r>
            <a:endParaRPr lang="en-US" sz="2600" dirty="0">
              <a:solidFill>
                <a:srgbClr val="4F52B2"/>
              </a:solidFill>
              <a:highlight>
                <a:srgbClr val="FFFFFF"/>
              </a:highlight>
              <a:uFill>
                <a:noFill/>
              </a:uFill>
            </a:endParaRPr>
          </a:p>
          <a:p>
            <a:pPr marL="495300" lvl="0" indent="-457200" algn="l" rtl="0">
              <a:lnSpc>
                <a:spcPct val="100000"/>
              </a:lnSpc>
              <a:spcBef>
                <a:spcPts val="0"/>
              </a:spcBef>
              <a:spcAft>
                <a:spcPts val="600"/>
              </a:spcAft>
              <a:buSzPct val="100000"/>
              <a:buFont typeface="Arial" panose="020B0604020202020204" pitchFamily="34" charset="0"/>
              <a:buChar char="•"/>
            </a:pPr>
            <a:r>
              <a:rPr lang="en-US" sz="2600" dirty="0"/>
              <a:t>Fill out the four quadrants of the handout as you read. </a:t>
            </a:r>
            <a:endParaRPr sz="2600" dirty="0"/>
          </a:p>
        </p:txBody>
      </p:sp>
      <p:sp>
        <p:nvSpPr>
          <p:cNvPr id="184" name="Google Shape;184;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Window Notes</a:t>
            </a:r>
            <a:endParaRPr/>
          </a:p>
        </p:txBody>
      </p:sp>
      <p:pic>
        <p:nvPicPr>
          <p:cNvPr id="185" name="Google Shape;185;p35"/>
          <p:cNvPicPr preferRelativeResize="0"/>
          <p:nvPr/>
        </p:nvPicPr>
        <p:blipFill>
          <a:blip r:embed="rId4">
            <a:alphaModFix/>
          </a:blip>
          <a:stretch>
            <a:fillRect/>
          </a:stretch>
        </p:blipFill>
        <p:spPr>
          <a:xfrm>
            <a:off x="7660060" y="225602"/>
            <a:ext cx="1248733" cy="1309351"/>
          </a:xfrm>
          <a:prstGeom prst="rect">
            <a:avLst/>
          </a:prstGeom>
          <a:noFill/>
          <a:ln>
            <a:noFill/>
          </a:ln>
        </p:spPr>
      </p:pic>
      <p:pic>
        <p:nvPicPr>
          <p:cNvPr id="186" name="Google Shape;186;p35"/>
          <p:cNvPicPr preferRelativeResize="0"/>
          <p:nvPr/>
        </p:nvPicPr>
        <p:blipFill>
          <a:blip r:embed="rId5">
            <a:alphaModFix/>
          </a:blip>
          <a:stretch>
            <a:fillRect/>
          </a:stretch>
        </p:blipFill>
        <p:spPr>
          <a:xfrm>
            <a:off x="457659" y="1348713"/>
            <a:ext cx="3788576" cy="3220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530352" y="60020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Wall of Honor</a:t>
            </a:r>
            <a:endParaRPr dirty="0"/>
          </a:p>
        </p:txBody>
      </p:sp>
      <p:sp>
        <p:nvSpPr>
          <p:cNvPr id="192" name="Google Shape;192;p36"/>
          <p:cNvSpPr txBox="1">
            <a:spLocks noGrp="1"/>
          </p:cNvSpPr>
          <p:nvPr>
            <p:ph type="body" idx="1"/>
          </p:nvPr>
        </p:nvSpPr>
        <p:spPr>
          <a:xfrm>
            <a:off x="530350" y="1666550"/>
            <a:ext cx="3705100" cy="2625600"/>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dirty="0"/>
              <a:t>You will research a victim, survivor, or rescuer from the Holocaust. As a class, you will then create a Wall of Honor.</a:t>
            </a:r>
            <a:endParaRPr dirty="0"/>
          </a:p>
        </p:txBody>
      </p:sp>
      <p:pic>
        <p:nvPicPr>
          <p:cNvPr id="193" name="Google Shape;193;p36"/>
          <p:cNvPicPr preferRelativeResize="0"/>
          <p:nvPr/>
        </p:nvPicPr>
        <p:blipFill>
          <a:blip r:embed="rId3">
            <a:alphaModFix/>
          </a:blip>
          <a:stretch>
            <a:fillRect/>
          </a:stretch>
        </p:blipFill>
        <p:spPr>
          <a:xfrm>
            <a:off x="4514850" y="769743"/>
            <a:ext cx="4244997" cy="2829307"/>
          </a:xfrm>
          <a:prstGeom prst="rect">
            <a:avLst/>
          </a:prstGeom>
          <a:noFill/>
          <a:ln>
            <a:noFill/>
          </a:ln>
        </p:spPr>
      </p:pic>
      <p:sp>
        <p:nvSpPr>
          <p:cNvPr id="194" name="Google Shape;194;p36"/>
          <p:cNvSpPr txBox="1"/>
          <p:nvPr/>
        </p:nvSpPr>
        <p:spPr>
          <a:xfrm>
            <a:off x="4457399" y="3599050"/>
            <a:ext cx="430244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solidFill>
                  <a:schemeClr val="lt1"/>
                </a:solidFill>
                <a:latin typeface="Calibri"/>
                <a:ea typeface="Calibri"/>
                <a:cs typeface="Calibri"/>
                <a:sym typeface="Calibri"/>
              </a:rPr>
              <a:t>Yad Vashem Holocaust Memorial with photos of victims</a:t>
            </a:r>
            <a:endParaRPr i="1"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err="1"/>
              <a:t>Wakelet</a:t>
            </a:r>
            <a:r>
              <a:rPr lang="en-US" dirty="0"/>
              <a:t> Research</a:t>
            </a:r>
            <a:endParaRPr dirty="0"/>
          </a:p>
        </p:txBody>
      </p:sp>
      <p:graphicFrame>
        <p:nvGraphicFramePr>
          <p:cNvPr id="200" name="Google Shape;200;p37"/>
          <p:cNvGraphicFramePr/>
          <p:nvPr>
            <p:extLst>
              <p:ext uri="{D42A27DB-BD31-4B8C-83A1-F6EECF244321}">
                <p14:modId xmlns:p14="http://schemas.microsoft.com/office/powerpoint/2010/main" val="3684936302"/>
              </p:ext>
            </p:extLst>
          </p:nvPr>
        </p:nvGraphicFramePr>
        <p:xfrm>
          <a:off x="457200" y="1456690"/>
          <a:ext cx="8229600" cy="2103119"/>
        </p:xfrm>
        <a:graphic>
          <a:graphicData uri="http://schemas.openxmlformats.org/drawingml/2006/table">
            <a:tbl>
              <a:tblPr>
                <a:noFill/>
                <a:tableStyleId>{9D60587F-A4E1-4DF7-8365-DEF18A76A1F8}</a:tableStyleId>
              </a:tblPr>
              <a:tblGrid>
                <a:gridCol w="2622550">
                  <a:extLst>
                    <a:ext uri="{9D8B030D-6E8A-4147-A177-3AD203B41FA5}">
                      <a16:colId xmlns:a16="http://schemas.microsoft.com/office/drawing/2014/main" val="20000"/>
                    </a:ext>
                  </a:extLst>
                </a:gridCol>
                <a:gridCol w="286415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452034">
                <a:tc gridSpan="3">
                  <a:txBody>
                    <a:bodyPr/>
                    <a:lstStyle/>
                    <a:p>
                      <a:pPr marL="0" lvl="0" indent="0" algn="ctr" rtl="0">
                        <a:spcBef>
                          <a:spcPts val="0"/>
                        </a:spcBef>
                        <a:spcAft>
                          <a:spcPts val="0"/>
                        </a:spcAft>
                        <a:buNone/>
                      </a:pPr>
                      <a:r>
                        <a:rPr lang="en-US" sz="1800" b="1" dirty="0">
                          <a:solidFill>
                            <a:srgbClr val="FFFFFF"/>
                          </a:solidFill>
                          <a:latin typeface="Calibri"/>
                          <a:ea typeface="Calibri"/>
                          <a:cs typeface="Calibri"/>
                          <a:sym typeface="Calibri"/>
                        </a:rPr>
                        <a:t>Research Criteria</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2034">
                <a:tc>
                  <a:txBody>
                    <a:bodyPr/>
                    <a:lstStyle/>
                    <a:p>
                      <a:pPr marL="0" lvl="0" indent="0" algn="l" rtl="0">
                        <a:spcBef>
                          <a:spcPts val="0"/>
                        </a:spcBef>
                        <a:spcAft>
                          <a:spcPts val="0"/>
                        </a:spcAft>
                        <a:buClr>
                          <a:schemeClr val="dk1"/>
                        </a:buClr>
                        <a:buSzPts val="1800"/>
                        <a:buFont typeface="Arial"/>
                        <a:buNone/>
                      </a:pPr>
                      <a:r>
                        <a:rPr lang="en-US" sz="1800" dirty="0">
                          <a:latin typeface="Calibri"/>
                          <a:ea typeface="Calibri"/>
                          <a:cs typeface="Calibri"/>
                          <a:sym typeface="Calibri"/>
                        </a:rPr>
                        <a:t>Name</a:t>
                      </a:r>
                      <a:endParaRPr sz="1800" u="none" strike="noStrike" cap="none"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latin typeface="Calibri"/>
                          <a:ea typeface="Calibri"/>
                          <a:cs typeface="Calibri"/>
                          <a:sym typeface="Calibri"/>
                        </a:rPr>
                        <a:t>Date of birth</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Date of death</a:t>
                      </a:r>
                      <a:endParaRPr sz="18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747017">
                <a:tc>
                  <a:txBody>
                    <a:bodyPr/>
                    <a:lstStyle/>
                    <a:p>
                      <a:pPr marL="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Are they a victim, survivor, or rescuer?</a:t>
                      </a:r>
                      <a:endParaRPr sz="1800" dirty="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Age</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latin typeface="Calibri"/>
                          <a:ea typeface="Calibri"/>
                          <a:cs typeface="Calibri"/>
                          <a:sym typeface="Calibri"/>
                        </a:rPr>
                        <a:t>Country</a:t>
                      </a:r>
                      <a:endParaRPr sz="1800" dirty="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452034">
                <a:tc>
                  <a:txBody>
                    <a:bodyPr/>
                    <a:lstStyle/>
                    <a:p>
                      <a:pPr marL="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Job (if applicable)</a:t>
                      </a:r>
                      <a:endParaRPr dirty="0">
                        <a:solidFill>
                          <a:schemeClr val="dk1"/>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latin typeface="Calibri"/>
                          <a:ea typeface="Calibri"/>
                          <a:cs typeface="Calibri"/>
                          <a:sym typeface="Calibri"/>
                        </a:rPr>
                        <a:t>Summary of their experience</a:t>
                      </a:r>
                      <a:endParaRPr sz="18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latin typeface="Calibri"/>
                          <a:ea typeface="Calibri"/>
                          <a:cs typeface="Calibri"/>
                          <a:sym typeface="Calibri"/>
                        </a:rPr>
                        <a:t>Why were they targeted?</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01" name="Google Shape;201;p37"/>
          <p:cNvPicPr preferRelativeResize="0"/>
          <p:nvPr/>
        </p:nvPicPr>
        <p:blipFill>
          <a:blip r:embed="rId3">
            <a:alphaModFix/>
          </a:blip>
          <a:stretch>
            <a:fillRect/>
          </a:stretch>
        </p:blipFill>
        <p:spPr>
          <a:xfrm>
            <a:off x="7713076" y="135946"/>
            <a:ext cx="1199852" cy="1199852"/>
          </a:xfrm>
          <a:prstGeom prst="rect">
            <a:avLst/>
          </a:prstGeom>
          <a:noFill/>
          <a:ln>
            <a:noFill/>
          </a:ln>
        </p:spPr>
      </p:pic>
      <p:sp>
        <p:nvSpPr>
          <p:cNvPr id="202" name="Google Shape;202;p37"/>
          <p:cNvSpPr txBox="1"/>
          <p:nvPr/>
        </p:nvSpPr>
        <p:spPr>
          <a:xfrm>
            <a:off x="3025650" y="3719800"/>
            <a:ext cx="30927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err="1">
                <a:latin typeface="Calibri"/>
                <a:ea typeface="Calibri"/>
                <a:cs typeface="Calibri"/>
                <a:sym typeface="Calibri"/>
              </a:rPr>
              <a:t>Wakelet</a:t>
            </a:r>
            <a:r>
              <a:rPr lang="en-US" sz="2400" dirty="0">
                <a:latin typeface="Calibri"/>
                <a:ea typeface="Calibri"/>
                <a:cs typeface="Calibri"/>
                <a:sym typeface="Calibri"/>
              </a:rPr>
              <a:t>: </a:t>
            </a:r>
            <a:r>
              <a:rPr lang="en-US" sz="2400" dirty="0">
                <a:solidFill>
                  <a:srgbClr val="4F52B2"/>
                </a:solidFill>
                <a:highlight>
                  <a:srgbClr val="FFFFFF"/>
                </a:highlight>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k20.ou.edu/holocaust</a:t>
            </a:r>
            <a:endParaRPr sz="2400" dirty="0">
              <a:highlight>
                <a:srgbClr val="FFFF00"/>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40"/>
              </a:spcBef>
              <a:spcAft>
                <a:spcPts val="300"/>
              </a:spcAft>
              <a:buNone/>
            </a:pPr>
            <a:r>
              <a:rPr lang="en-US" dirty="0"/>
              <a:t>Include the following in your Plaque of Honor:</a:t>
            </a:r>
            <a:endParaRPr dirty="0"/>
          </a:p>
          <a:p>
            <a:pPr marL="457200" lvl="0" indent="-393700" algn="l" rtl="0">
              <a:lnSpc>
                <a:spcPct val="100000"/>
              </a:lnSpc>
              <a:spcBef>
                <a:spcPts val="240"/>
              </a:spcBef>
              <a:spcAft>
                <a:spcPts val="300"/>
              </a:spcAft>
              <a:buSzPts val="2600"/>
              <a:buChar char="•"/>
            </a:pPr>
            <a:r>
              <a:rPr lang="en-US" dirty="0"/>
              <a:t>Picture of the person (or drawing)</a:t>
            </a:r>
            <a:endParaRPr dirty="0"/>
          </a:p>
          <a:p>
            <a:pPr marL="457200" lvl="0" indent="-393700" algn="l" rtl="0">
              <a:lnSpc>
                <a:spcPct val="100000"/>
              </a:lnSpc>
              <a:spcBef>
                <a:spcPts val="0"/>
              </a:spcBef>
              <a:spcAft>
                <a:spcPts val="300"/>
              </a:spcAft>
              <a:buSzPts val="2600"/>
              <a:buChar char="•"/>
            </a:pPr>
            <a:r>
              <a:rPr lang="en-US" dirty="0"/>
              <a:t>Person’s name</a:t>
            </a:r>
            <a:endParaRPr dirty="0"/>
          </a:p>
          <a:p>
            <a:pPr marL="457200" lvl="0" indent="-393700" algn="l" rtl="0">
              <a:lnSpc>
                <a:spcPct val="100000"/>
              </a:lnSpc>
              <a:spcBef>
                <a:spcPts val="0"/>
              </a:spcBef>
              <a:spcAft>
                <a:spcPts val="300"/>
              </a:spcAft>
              <a:buSzPts val="2600"/>
              <a:buChar char="•"/>
            </a:pPr>
            <a:r>
              <a:rPr lang="en-US" dirty="0"/>
              <a:t>Where they are from</a:t>
            </a:r>
            <a:endParaRPr dirty="0"/>
          </a:p>
          <a:p>
            <a:pPr marL="457200" lvl="0" indent="-393700" algn="l" rtl="0">
              <a:lnSpc>
                <a:spcPct val="100000"/>
              </a:lnSpc>
              <a:spcBef>
                <a:spcPts val="0"/>
              </a:spcBef>
              <a:spcAft>
                <a:spcPts val="300"/>
              </a:spcAft>
              <a:buSzPts val="2600"/>
              <a:buChar char="•"/>
            </a:pPr>
            <a:r>
              <a:rPr lang="en-US" dirty="0"/>
              <a:t>Interesting facts about their lives</a:t>
            </a:r>
            <a:endParaRPr dirty="0"/>
          </a:p>
          <a:p>
            <a:pPr marL="457200" lvl="0" indent="-393700" algn="l" rtl="0">
              <a:lnSpc>
                <a:spcPct val="100000"/>
              </a:lnSpc>
              <a:spcBef>
                <a:spcPts val="0"/>
              </a:spcBef>
              <a:spcAft>
                <a:spcPts val="300"/>
              </a:spcAft>
              <a:buSzPts val="2600"/>
              <a:buChar char="•"/>
            </a:pPr>
            <a:r>
              <a:rPr lang="en-US" dirty="0"/>
              <a:t>A summary of their experiences during the Holocaust</a:t>
            </a:r>
            <a:endParaRPr dirty="0"/>
          </a:p>
        </p:txBody>
      </p:sp>
      <p:sp>
        <p:nvSpPr>
          <p:cNvPr id="208" name="Google Shape;208;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Creating a Plaque of Honor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Wall of Honor Gallery Walk</a:t>
            </a:r>
            <a:endParaRPr dirty="0"/>
          </a:p>
        </p:txBody>
      </p:sp>
      <p:pic>
        <p:nvPicPr>
          <p:cNvPr id="215" name="Google Shape;215;p39"/>
          <p:cNvPicPr preferRelativeResize="0">
            <a:picLocks noChangeAspect="1"/>
          </p:cNvPicPr>
          <p:nvPr/>
        </p:nvPicPr>
        <p:blipFill>
          <a:blip r:embed="rId3">
            <a:alphaModFix/>
          </a:blip>
          <a:stretch>
            <a:fillRect/>
          </a:stretch>
        </p:blipFill>
        <p:spPr>
          <a:xfrm>
            <a:off x="6546850" y="138152"/>
            <a:ext cx="2326124" cy="1176671"/>
          </a:xfrm>
          <a:prstGeom prst="rect">
            <a:avLst/>
          </a:prstGeom>
          <a:noFill/>
          <a:ln>
            <a:noFill/>
          </a:ln>
        </p:spPr>
      </p:pic>
      <p:pic>
        <p:nvPicPr>
          <p:cNvPr id="216" name="Google Shape;216;p39"/>
          <p:cNvPicPr preferRelativeResize="0"/>
          <p:nvPr/>
        </p:nvPicPr>
        <p:blipFill>
          <a:blip r:embed="rId4">
            <a:alphaModFix/>
          </a:blip>
          <a:stretch>
            <a:fillRect/>
          </a:stretch>
        </p:blipFill>
        <p:spPr>
          <a:xfrm>
            <a:off x="457200" y="1358172"/>
            <a:ext cx="3642701" cy="2732026"/>
          </a:xfrm>
          <a:prstGeom prst="rect">
            <a:avLst/>
          </a:prstGeom>
          <a:noFill/>
          <a:ln>
            <a:noFill/>
          </a:ln>
        </p:spPr>
      </p:pic>
      <p:sp>
        <p:nvSpPr>
          <p:cNvPr id="2" name="Google Shape;183;p35">
            <a:extLst>
              <a:ext uri="{FF2B5EF4-FFF2-40B4-BE49-F238E27FC236}">
                <a16:creationId xmlns:a16="http://schemas.microsoft.com/office/drawing/2014/main" id="{A1433638-C08E-C42D-AF34-29878FD745DB}"/>
              </a:ext>
            </a:extLst>
          </p:cNvPr>
          <p:cNvSpPr txBox="1">
            <a:spLocks/>
          </p:cNvSpPr>
          <p:nvPr/>
        </p:nvSpPr>
        <p:spPr>
          <a:xfrm>
            <a:off x="4344977" y="1348713"/>
            <a:ext cx="4253540" cy="3257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495300" indent="-457200">
              <a:spcBef>
                <a:spcPts val="0"/>
              </a:spcBef>
              <a:spcAft>
                <a:spcPts val="800"/>
              </a:spcAft>
              <a:buSzPct val="100000"/>
              <a:buFont typeface="Arial" panose="020B0604020202020204" pitchFamily="34" charset="0"/>
              <a:buChar char="•"/>
            </a:pPr>
            <a:r>
              <a:rPr lang="en-US" dirty="0"/>
              <a:t>Take time to walk around and learn about those whose lives were affected by the Holocaust.</a:t>
            </a:r>
          </a:p>
          <a:p>
            <a:pPr marL="495300" indent="-457200">
              <a:spcBef>
                <a:spcPts val="0"/>
              </a:spcBef>
              <a:spcAft>
                <a:spcPts val="800"/>
              </a:spcAft>
              <a:buSzPct val="100000"/>
              <a:buFont typeface="Arial" panose="020B0604020202020204" pitchFamily="34" charset="0"/>
              <a:buChar char="•"/>
            </a:pPr>
            <a:r>
              <a:rPr lang="en-US" dirty="0"/>
              <a:t>Have one person in your group stay behind to present your honorary plaque to others.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body" idx="1"/>
          </p:nvPr>
        </p:nvSpPr>
        <p:spPr>
          <a:xfrm>
            <a:off x="457200" y="1256261"/>
            <a:ext cx="8229600" cy="34341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240"/>
              </a:spcBef>
              <a:spcAft>
                <a:spcPts val="0"/>
              </a:spcAft>
              <a:buSzPts val="1200"/>
              <a:buFont typeface="Calibri"/>
              <a:buNone/>
            </a:pPr>
            <a:r>
              <a:rPr lang="en-US" sz="2800" dirty="0"/>
              <a:t>Why should we remember the Holocaust?</a:t>
            </a:r>
            <a:endParaRPr sz="2800" dirty="0"/>
          </a:p>
        </p:txBody>
      </p:sp>
      <p:sp>
        <p:nvSpPr>
          <p:cNvPr id="222" name="Google Shape;222;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Exit Ticket</a:t>
            </a:r>
            <a:endParaRPr dirty="0"/>
          </a:p>
        </p:txBody>
      </p:sp>
      <p:pic>
        <p:nvPicPr>
          <p:cNvPr id="223" name="Google Shape;223;p40"/>
          <p:cNvPicPr preferRelativeResize="0">
            <a:picLocks noChangeAspect="1"/>
          </p:cNvPicPr>
          <p:nvPr/>
        </p:nvPicPr>
        <p:blipFill>
          <a:blip r:embed="rId3">
            <a:alphaModFix/>
          </a:blip>
          <a:stretch>
            <a:fillRect/>
          </a:stretch>
        </p:blipFill>
        <p:spPr>
          <a:xfrm>
            <a:off x="7023836" y="163358"/>
            <a:ext cx="1941264" cy="1001289"/>
          </a:xfrm>
          <a:prstGeom prst="rect">
            <a:avLst/>
          </a:prstGeom>
          <a:noFill/>
          <a:ln>
            <a:noFill/>
          </a:ln>
        </p:spPr>
      </p:pic>
      <p:pic>
        <p:nvPicPr>
          <p:cNvPr id="224" name="Google Shape;224;p40"/>
          <p:cNvPicPr preferRelativeResize="0"/>
          <p:nvPr/>
        </p:nvPicPr>
        <p:blipFill>
          <a:blip r:embed="rId4">
            <a:alphaModFix/>
          </a:blip>
          <a:stretch>
            <a:fillRect/>
          </a:stretch>
        </p:blipFill>
        <p:spPr>
          <a:xfrm>
            <a:off x="2355414" y="1935852"/>
            <a:ext cx="4433172" cy="3058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Honor and Remembrance</a:t>
            </a:r>
            <a:endParaRPr dirty="0"/>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Stories of the Holocaust</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dirty="0"/>
              <a:t>Why should we remember the Holocaust?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70108" y="75696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70106" y="1797914"/>
            <a:ext cx="7772400" cy="2063400"/>
          </a:xfrm>
          <a:prstGeom prst="rect">
            <a:avLst/>
          </a:prstGeom>
          <a:noFill/>
          <a:ln>
            <a:noFill/>
          </a:ln>
        </p:spPr>
        <p:txBody>
          <a:bodyPr spcFirstLastPara="1" wrap="square" lIns="45700" tIns="45700" rIns="45700" bIns="45700" anchor="t" anchorCtr="0">
            <a:noAutofit/>
          </a:bodyPr>
          <a:lstStyle/>
          <a:p>
            <a:pPr marL="457200" lvl="0" indent="-457200" algn="l" rtl="0">
              <a:spcBef>
                <a:spcPts val="0"/>
              </a:spcBef>
              <a:spcAft>
                <a:spcPts val="600"/>
              </a:spcAft>
              <a:buSzPts val="2600"/>
              <a:buChar char="•"/>
            </a:pPr>
            <a:r>
              <a:rPr lang="en-US" dirty="0"/>
              <a:t>Investigate what happened during the Holocaust and the circumstances that led up to World War II. </a:t>
            </a:r>
          </a:p>
          <a:p>
            <a:pPr marL="457200" lvl="0" indent="-457200" algn="l" rtl="0">
              <a:spcBef>
                <a:spcPts val="0"/>
              </a:spcBef>
              <a:spcAft>
                <a:spcPts val="600"/>
              </a:spcAft>
              <a:buSzPts val="2600"/>
              <a:buChar char="•"/>
            </a:pPr>
            <a:r>
              <a:rPr lang="en-US" dirty="0"/>
              <a:t>Learn about the experiences of victims, survivors, and rescuers and then construct honorary plaques that retell their stories.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199" y="119802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Antisemitism, or hatred of Jewish people, did not exist until the Holocaust. </a:t>
            </a:r>
            <a:endParaRPr dirty="0"/>
          </a:p>
          <a:p>
            <a:pPr marL="1645836" lvl="7" indent="-60951" algn="l" rtl="0">
              <a:lnSpc>
                <a:spcPct val="100000"/>
              </a:lnSpc>
              <a:spcBef>
                <a:spcPts val="240"/>
              </a:spcBef>
              <a:spcAft>
                <a:spcPts val="0"/>
              </a:spcAft>
              <a:buSzPts val="1200"/>
              <a:buFont typeface="Calibri"/>
              <a:buNone/>
            </a:pPr>
            <a:endParaRPr sz="1600" dirty="0"/>
          </a:p>
        </p:txBody>
      </p:sp>
      <p:sp>
        <p:nvSpPr>
          <p:cNvPr id="113" name="Google Shape;113;p26"/>
          <p:cNvSpPr txBox="1">
            <a:spLocks noGrp="1"/>
          </p:cNvSpPr>
          <p:nvPr>
            <p:ph type="title"/>
          </p:nvPr>
        </p:nvSpPr>
        <p:spPr>
          <a:xfrm>
            <a:off x="457199" y="22916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True or False?</a:t>
            </a:r>
            <a:endParaRPr dirty="0"/>
          </a:p>
        </p:txBody>
      </p:sp>
      <p:pic>
        <p:nvPicPr>
          <p:cNvPr id="114" name="Google Shape;114;p26"/>
          <p:cNvPicPr preferRelativeResize="0"/>
          <p:nvPr/>
        </p:nvPicPr>
        <p:blipFill>
          <a:blip r:embed="rId3">
            <a:alphaModFix/>
          </a:blip>
          <a:stretch>
            <a:fillRect/>
          </a:stretch>
        </p:blipFill>
        <p:spPr>
          <a:xfrm>
            <a:off x="2528975" y="2213550"/>
            <a:ext cx="4086047" cy="2553774"/>
          </a:xfrm>
          <a:prstGeom prst="rect">
            <a:avLst/>
          </a:prstGeom>
          <a:noFill/>
          <a:ln>
            <a:noFill/>
          </a:ln>
        </p:spPr>
      </p:pic>
      <p:sp>
        <p:nvSpPr>
          <p:cNvPr id="115" name="Google Shape;115;p26"/>
          <p:cNvSpPr txBox="1"/>
          <p:nvPr/>
        </p:nvSpPr>
        <p:spPr>
          <a:xfrm>
            <a:off x="2475884" y="4743728"/>
            <a:ext cx="4026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dirty="0">
                <a:latin typeface="Calibri"/>
                <a:ea typeface="Calibri"/>
                <a:cs typeface="Calibri"/>
                <a:sym typeface="Calibri"/>
              </a:rPr>
              <a:t>Bulgaria deports Macedonian Jews to Treblinka</a:t>
            </a:r>
            <a:endParaRPr i="1"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body" idx="1"/>
          </p:nvPr>
        </p:nvSpPr>
        <p:spPr>
          <a:xfrm>
            <a:off x="457199" y="1217025"/>
            <a:ext cx="4533900" cy="36210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0"/>
              </a:spcBef>
              <a:spcAft>
                <a:spcPts val="1200"/>
              </a:spcAft>
              <a:buSzPts val="1200"/>
              <a:buFont typeface="Calibri"/>
              <a:buNone/>
            </a:pPr>
            <a:r>
              <a:rPr lang="en-US" sz="2600" dirty="0"/>
              <a:t>Answer: </a:t>
            </a:r>
            <a:r>
              <a:rPr lang="en-US" sz="2600" b="1" dirty="0"/>
              <a:t>False</a:t>
            </a:r>
            <a:endParaRPr sz="2600" b="1" dirty="0"/>
          </a:p>
          <a:p>
            <a:pPr marL="0" lvl="7" indent="0" algn="l" rtl="0">
              <a:lnSpc>
                <a:spcPct val="100000"/>
              </a:lnSpc>
              <a:spcBef>
                <a:spcPts val="240"/>
              </a:spcBef>
              <a:spcAft>
                <a:spcPts val="0"/>
              </a:spcAft>
              <a:buSzPts val="1200"/>
              <a:buFont typeface="Calibri"/>
              <a:buNone/>
            </a:pPr>
            <a:r>
              <a:rPr lang="en-US" sz="2600" dirty="0"/>
              <a:t>Antisemitism, which led to the murder of six million Jews during the Holocaust, had existed for centuries prior to the start of the Holocaust.</a:t>
            </a:r>
            <a:endParaRPr sz="2600" dirty="0"/>
          </a:p>
        </p:txBody>
      </p:sp>
      <p:pic>
        <p:nvPicPr>
          <p:cNvPr id="122" name="Google Shape;122;p27"/>
          <p:cNvPicPr preferRelativeResize="0"/>
          <p:nvPr/>
        </p:nvPicPr>
        <p:blipFill>
          <a:blip r:embed="rId3">
            <a:alphaModFix/>
          </a:blip>
          <a:stretch>
            <a:fillRect/>
          </a:stretch>
        </p:blipFill>
        <p:spPr>
          <a:xfrm>
            <a:off x="4905899" y="1217025"/>
            <a:ext cx="3780900" cy="2610451"/>
          </a:xfrm>
          <a:prstGeom prst="rect">
            <a:avLst/>
          </a:prstGeom>
          <a:noFill/>
          <a:ln>
            <a:noFill/>
          </a:ln>
        </p:spPr>
      </p:pic>
      <p:sp>
        <p:nvSpPr>
          <p:cNvPr id="123" name="Google Shape;123;p27"/>
          <p:cNvSpPr txBox="1"/>
          <p:nvPr/>
        </p:nvSpPr>
        <p:spPr>
          <a:xfrm>
            <a:off x="4856913" y="3818414"/>
            <a:ext cx="2854800" cy="8158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dirty="0">
                <a:latin typeface="Calibri"/>
                <a:ea typeface="Calibri"/>
                <a:cs typeface="Calibri"/>
                <a:sym typeface="Calibri"/>
              </a:rPr>
              <a:t>Students riot at University of Vienna after Nazis attempt to prevent Jews from entering</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0845FD0E-B52B-A426-65C1-1FF06A32F8C6}"/>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body" idx="1"/>
          </p:nvPr>
        </p:nvSpPr>
        <p:spPr>
          <a:xfrm>
            <a:off x="457199" y="1197577"/>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The Nazis created only a few concentration camps for prisoners in Europe.</a:t>
            </a:r>
            <a:endParaRPr dirty="0"/>
          </a:p>
          <a:p>
            <a:pPr marL="1645836" lvl="7" indent="-60952" algn="l" rtl="0">
              <a:lnSpc>
                <a:spcPct val="100000"/>
              </a:lnSpc>
              <a:spcBef>
                <a:spcPts val="240"/>
              </a:spcBef>
              <a:spcAft>
                <a:spcPts val="0"/>
              </a:spcAft>
              <a:buSzPts val="1200"/>
              <a:buFont typeface="Calibri"/>
              <a:buNone/>
            </a:pPr>
            <a:endParaRPr sz="1600" dirty="0"/>
          </a:p>
        </p:txBody>
      </p:sp>
      <p:pic>
        <p:nvPicPr>
          <p:cNvPr id="130" name="Google Shape;130;p28"/>
          <p:cNvPicPr preferRelativeResize="0"/>
          <p:nvPr/>
        </p:nvPicPr>
        <p:blipFill>
          <a:blip r:embed="rId3">
            <a:alphaModFix/>
          </a:blip>
          <a:stretch>
            <a:fillRect/>
          </a:stretch>
        </p:blipFill>
        <p:spPr>
          <a:xfrm>
            <a:off x="2661350" y="2237687"/>
            <a:ext cx="3821300" cy="2530926"/>
          </a:xfrm>
          <a:prstGeom prst="rect">
            <a:avLst/>
          </a:prstGeom>
          <a:noFill/>
          <a:ln>
            <a:noFill/>
          </a:ln>
        </p:spPr>
      </p:pic>
      <p:sp>
        <p:nvSpPr>
          <p:cNvPr id="131" name="Google Shape;131;p28"/>
          <p:cNvSpPr txBox="1"/>
          <p:nvPr/>
        </p:nvSpPr>
        <p:spPr>
          <a:xfrm>
            <a:off x="2623249" y="4742838"/>
            <a:ext cx="387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Auschwitz concentration camp</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478A881E-2B97-5C10-CF6E-D1C957D580A6}"/>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body" idx="1"/>
          </p:nvPr>
        </p:nvSpPr>
        <p:spPr>
          <a:xfrm>
            <a:off x="457200" y="1217029"/>
            <a:ext cx="4795157" cy="36210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0"/>
              </a:spcBef>
              <a:spcAft>
                <a:spcPts val="1200"/>
              </a:spcAft>
              <a:buSzPts val="1200"/>
              <a:buFont typeface="Calibri"/>
              <a:buNone/>
            </a:pPr>
            <a:r>
              <a:rPr lang="en-US" sz="2600" dirty="0"/>
              <a:t>Answer: </a:t>
            </a:r>
            <a:r>
              <a:rPr lang="en-US" sz="2600" b="1" dirty="0"/>
              <a:t>False</a:t>
            </a:r>
            <a:endParaRPr sz="2600" b="1" dirty="0"/>
          </a:p>
          <a:p>
            <a:pPr marL="0" lvl="7" indent="0" algn="l" rtl="0">
              <a:lnSpc>
                <a:spcPct val="100000"/>
              </a:lnSpc>
              <a:spcBef>
                <a:spcPts val="240"/>
              </a:spcBef>
              <a:spcAft>
                <a:spcPts val="0"/>
              </a:spcAft>
              <a:buSzPts val="1200"/>
              <a:buFont typeface="Calibri"/>
              <a:buNone/>
            </a:pPr>
            <a:r>
              <a:rPr lang="en-US" sz="2600" dirty="0"/>
              <a:t>There were over 43,000 camps. The main kinds of concentration camps were labor camps and extermination (death) camps.</a:t>
            </a:r>
            <a:endParaRPr sz="2600" dirty="0"/>
          </a:p>
        </p:txBody>
      </p:sp>
      <p:pic>
        <p:nvPicPr>
          <p:cNvPr id="138" name="Google Shape;138;p29"/>
          <p:cNvPicPr preferRelativeResize="0">
            <a:picLocks noChangeAspect="1"/>
          </p:cNvPicPr>
          <p:nvPr/>
        </p:nvPicPr>
        <p:blipFill>
          <a:blip r:embed="rId3">
            <a:alphaModFix/>
          </a:blip>
          <a:stretch>
            <a:fillRect/>
          </a:stretch>
        </p:blipFill>
        <p:spPr>
          <a:xfrm>
            <a:off x="5212080" y="1217029"/>
            <a:ext cx="3474720" cy="2495759"/>
          </a:xfrm>
          <a:prstGeom prst="rect">
            <a:avLst/>
          </a:prstGeom>
          <a:noFill/>
          <a:ln>
            <a:noFill/>
          </a:ln>
        </p:spPr>
      </p:pic>
      <p:sp>
        <p:nvSpPr>
          <p:cNvPr id="139" name="Google Shape;139;p29"/>
          <p:cNvSpPr txBox="1"/>
          <p:nvPr/>
        </p:nvSpPr>
        <p:spPr>
          <a:xfrm>
            <a:off x="5157650" y="3692379"/>
            <a:ext cx="25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Child survivors of Auschwitz</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61A2C004-1582-1133-7B4A-C2255D097D14}"/>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body" idx="1"/>
          </p:nvPr>
        </p:nvSpPr>
        <p:spPr>
          <a:xfrm>
            <a:off x="457199" y="1197808"/>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Most victims of the Holocaust were murdered at the Auschwitz death camp.</a:t>
            </a:r>
            <a:endParaRPr dirty="0"/>
          </a:p>
          <a:p>
            <a:pPr marL="1645836" lvl="7" indent="-60952" algn="l" rtl="0">
              <a:lnSpc>
                <a:spcPct val="100000"/>
              </a:lnSpc>
              <a:spcBef>
                <a:spcPts val="240"/>
              </a:spcBef>
              <a:spcAft>
                <a:spcPts val="0"/>
              </a:spcAft>
              <a:buSzPts val="1200"/>
              <a:buFont typeface="Calibri"/>
              <a:buNone/>
            </a:pPr>
            <a:endParaRPr sz="1600" dirty="0"/>
          </a:p>
        </p:txBody>
      </p:sp>
      <p:pic>
        <p:nvPicPr>
          <p:cNvPr id="146" name="Google Shape;146;p30"/>
          <p:cNvPicPr preferRelativeResize="0"/>
          <p:nvPr/>
        </p:nvPicPr>
        <p:blipFill>
          <a:blip r:embed="rId3">
            <a:alphaModFix/>
          </a:blip>
          <a:stretch>
            <a:fillRect/>
          </a:stretch>
        </p:blipFill>
        <p:spPr>
          <a:xfrm>
            <a:off x="2697523" y="2248273"/>
            <a:ext cx="3748951" cy="2495026"/>
          </a:xfrm>
          <a:prstGeom prst="rect">
            <a:avLst/>
          </a:prstGeom>
          <a:noFill/>
          <a:ln>
            <a:noFill/>
          </a:ln>
        </p:spPr>
      </p:pic>
      <p:sp>
        <p:nvSpPr>
          <p:cNvPr id="147" name="Google Shape;147;p30"/>
          <p:cNvSpPr txBox="1"/>
          <p:nvPr/>
        </p:nvSpPr>
        <p:spPr>
          <a:xfrm>
            <a:off x="2631818" y="4719704"/>
            <a:ext cx="3722126"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latin typeface="Calibri"/>
                <a:ea typeface="Calibri"/>
                <a:cs typeface="Calibri"/>
                <a:sym typeface="Calibri"/>
              </a:rPr>
              <a:t>One day’s collection of shoes from a death camp</a:t>
            </a:r>
            <a:endParaRPr i="1" dirty="0">
              <a:latin typeface="Calibri"/>
              <a:ea typeface="Calibri"/>
              <a:cs typeface="Calibri"/>
              <a:sym typeface="Calibri"/>
            </a:endParaRPr>
          </a:p>
        </p:txBody>
      </p:sp>
      <p:sp>
        <p:nvSpPr>
          <p:cNvPr id="4" name="Google Shape;113;p26">
            <a:extLst>
              <a:ext uri="{FF2B5EF4-FFF2-40B4-BE49-F238E27FC236}">
                <a16:creationId xmlns:a16="http://schemas.microsoft.com/office/drawing/2014/main" id="{6D143580-9ABE-7473-8EE3-683824E34749}"/>
              </a:ext>
            </a:extLst>
          </p:cNvPr>
          <p:cNvSpPr txBox="1">
            <a:spLocks/>
          </p:cNvSpPr>
          <p:nvPr/>
        </p:nvSpPr>
        <p:spPr>
          <a:xfrm>
            <a:off x="457199" y="229167"/>
            <a:ext cx="8229600" cy="857250"/>
          </a:xfrm>
          <a:prstGeom prst="rect">
            <a:avLst/>
          </a:prstGeom>
          <a:noFill/>
          <a:ln>
            <a:noFill/>
          </a:ln>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True or False?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1270</Words>
  <Application>Microsoft Office PowerPoint</Application>
  <PresentationFormat>On-screen Show (16:9)</PresentationFormat>
  <Paragraphs>90</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Georgia</vt:lpstr>
      <vt:lpstr>Noto Sans Symbols</vt:lpstr>
      <vt:lpstr>LEARN theme</vt:lpstr>
      <vt:lpstr>LEARN theme</vt:lpstr>
      <vt:lpstr>PowerPoint Presentation</vt:lpstr>
      <vt:lpstr>Honor and Remembrance</vt:lpstr>
      <vt:lpstr>Essential Question</vt:lpstr>
      <vt:lpstr>Lesson Objectives</vt:lpstr>
      <vt:lpstr>True or 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vt:lpstr>
      <vt:lpstr>Window Notes</vt:lpstr>
      <vt:lpstr>Wall of Honor</vt:lpstr>
      <vt:lpstr>Wakelet Research</vt:lpstr>
      <vt:lpstr>Creating a Plaque of Honor</vt:lpstr>
      <vt:lpstr>Wall of Honor Gallery Walk</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and Remembrance</dc:title>
  <dc:creator>K20 Center</dc:creator>
  <cp:lastModifiedBy>Daniella Peters</cp:lastModifiedBy>
  <cp:revision>2</cp:revision>
  <dcterms:modified xsi:type="dcterms:W3CDTF">2022-12-16T18:16:27Z</dcterms:modified>
</cp:coreProperties>
</file>