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28" autoAdjust="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352B1-65F7-4B90-A111-7B5EC051FCB4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088E1-6A1E-4937-A8AE-2E56BA4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College Board. (2015). Human geography: Course description. Retrieved from https://secure-media.collegeboard.org/digitalServices/pdf/ap/ap-human-geography-course-description.pdf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088E1-6A1E-4937-A8AE-2E56BA494E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9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7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2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1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9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3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8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4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2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6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43149"/>
            <a:ext cx="8839200" cy="1166813"/>
          </a:xfrm>
          <a:ln w="571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World Regions Map</a:t>
            </a:r>
            <a:br>
              <a:rPr lang="en-US" dirty="0"/>
            </a:b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71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82" y="422472"/>
            <a:ext cx="11135959" cy="6206928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7524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22</Words>
  <Application>Microsoft Office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World Regions Map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Regions Map</dc:title>
  <dc:creator>McHale, Susan</dc:creator>
  <cp:lastModifiedBy>Jacqueline Schlasner</cp:lastModifiedBy>
  <cp:revision>2</cp:revision>
  <dcterms:created xsi:type="dcterms:W3CDTF">2016-07-14T15:04:23Z</dcterms:created>
  <dcterms:modified xsi:type="dcterms:W3CDTF">2016-07-26T21:06:39Z</dcterms:modified>
</cp:coreProperties>
</file>