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q1MkegXbd51kjLKkf7KT/K9gl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53A0D4-6063-4569-B040-BB772F64060B}">
  <a:tblStyle styleId="{2153A0D4-6063-4569-B040-BB772F6406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673"/>
  </p:normalViewPr>
  <p:slideViewPr>
    <p:cSldViewPr snapToGrid="0">
      <p:cViewPr varScale="1">
        <p:scale>
          <a:sx n="159" d="100"/>
          <a:sy n="159" d="100"/>
        </p:scale>
        <p:origin x="16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esident_Andrew_Johnson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ill_Clinton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nald_Trump_official_portrait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81e89ab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1a81e89ab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a55d98b5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1a55d98b5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a55d98b58a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Brady, M. (1875). President Andrew Johnson [Photograph]. Wikimedia Commons.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https://commons.wikimedia.org/wiki/File:President_Andrew_Johnson.jpg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a55d98b58a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a55d98b58a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McNeely, B. (January 1, 1993). Bill Clinton [Photograph]. Wikimedia Commons.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https://commons.wikimedia.org/wiki/File:Bill_Clinton.jpg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1a55d98b58a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a55d98b58a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Craighead, S. (October 6, 2017). Donald Trump Official Portrait [Photograph]. Wikimedia Commons.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https://commons.wikimedia.org/wiki/File:Donald_Trump_official_portrait.jpg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1a55d98b58a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a1006559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1a1006559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c4ece9c1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 boxes 1-3. Summarize the three boxes in your own words. </a:t>
            </a:r>
            <a:endParaRPr/>
          </a:p>
        </p:txBody>
      </p:sp>
      <p:sp>
        <p:nvSpPr>
          <p:cNvPr id="201" name="Google Shape;201;g1c4ece9c1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95ead245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195ead245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95ead2451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95ead2451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5ead245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195ead245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2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FF5GVCVD6N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Review the newspaper article snippets.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Reporting the News Graphic. </a:t>
            </a:r>
            <a:br>
              <a:rPr lang="en-US" dirty="0"/>
            </a:br>
            <a:r>
              <a:rPr lang="en-US" dirty="0"/>
              <a:t>Organizer to take notes. 	</a:t>
            </a:r>
            <a:endParaRPr dirty="0"/>
          </a:p>
          <a:p>
            <a:pPr marL="637779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On the left column, record your observations about each article. </a:t>
            </a:r>
            <a:endParaRPr dirty="0"/>
          </a:p>
          <a:p>
            <a:pPr marL="637779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On the right side, record how you think this impacted Nixon’s presidency. </a:t>
            </a:r>
            <a:endParaRPr dirty="0"/>
          </a:p>
          <a:p>
            <a:pPr marL="137160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Reporting the News</a:t>
            </a:r>
            <a:endParaRPr dirty="0"/>
          </a:p>
        </p:txBody>
      </p:sp>
      <p:pic>
        <p:nvPicPr>
          <p:cNvPr id="144" name="Google Shape;1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900" y="307250"/>
            <a:ext cx="1823900" cy="22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2079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you watch the video, </a:t>
            </a:r>
            <a:r>
              <a:rPr lang="en-US"/>
              <a:t>make note of </a:t>
            </a:r>
            <a:r>
              <a:rPr lang="en-US" dirty="0"/>
              <a:t>something that is: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Surprising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Interesting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Troubling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Nixon and Watergate</a:t>
            </a:r>
            <a:endParaRPr dirty="0"/>
          </a:p>
        </p:txBody>
      </p:sp>
      <p:pic>
        <p:nvPicPr>
          <p:cNvPr id="151" name="Google Shape;15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100" y="-233129"/>
            <a:ext cx="2956317" cy="3259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a81e89ab76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7423484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Breaking News</a:t>
            </a:r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lang="en-US" dirty="0"/>
          </a:p>
        </p:txBody>
      </p:sp>
      <p:sp>
        <p:nvSpPr>
          <p:cNvPr id="157" name="Google Shape;157;g1a81e89ab76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Nixon and Watergate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1C04F-03E2-6711-BE66-2EF70B3C6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783" y="1326421"/>
            <a:ext cx="4088328" cy="3399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3B46C3-2088-A8B5-35AC-9C34AA590B0F}"/>
              </a:ext>
            </a:extLst>
          </p:cNvPr>
          <p:cNvSpPr txBox="1"/>
          <p:nvPr/>
        </p:nvSpPr>
        <p:spPr>
          <a:xfrm>
            <a:off x="253868" y="47263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https://youtu.be/FF5GVCVD6N4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a55d98b58a_1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7780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was the Watergate scandal?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did the media play a role in the Watergate scandal?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Do you think resigning was the right decision?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63" name="Google Shape;163;g1a55d98b58a_1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Nixon’s Presidency </a:t>
            </a:r>
            <a:endParaRPr dirty="0"/>
          </a:p>
        </p:txBody>
      </p:sp>
      <p:pic>
        <p:nvPicPr>
          <p:cNvPr id="164" name="Google Shape;164;g1a55d98b58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68643">
            <a:off x="6034005" y="200510"/>
            <a:ext cx="2726851" cy="1672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1a55d98b58a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63" y="1899650"/>
            <a:ext cx="2276856" cy="303580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a55d98b58a_1_13"/>
          <p:cNvSpPr txBox="1">
            <a:spLocks noGrp="1"/>
          </p:cNvSpPr>
          <p:nvPr>
            <p:ph type="body" idx="4294967295"/>
          </p:nvPr>
        </p:nvSpPr>
        <p:spPr>
          <a:xfrm>
            <a:off x="455900" y="1391425"/>
            <a:ext cx="22770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7" indent="0" algn="ctr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b="1">
                <a:solidFill>
                  <a:schemeClr val="dk2"/>
                </a:solidFill>
              </a:rPr>
              <a:t>1865-1869</a:t>
            </a:r>
            <a:endParaRPr sz="2400" b="1">
              <a:solidFill>
                <a:schemeClr val="dk2"/>
              </a:solidFill>
            </a:endParaRPr>
          </a:p>
        </p:txBody>
      </p:sp>
      <p:sp>
        <p:nvSpPr>
          <p:cNvPr id="171" name="Google Shape;171;g1a55d98b58a_1_13"/>
          <p:cNvSpPr txBox="1">
            <a:spLocks noGrp="1"/>
          </p:cNvSpPr>
          <p:nvPr>
            <p:ph type="title" idx="4294967295"/>
          </p:nvPr>
        </p:nvSpPr>
        <p:spPr>
          <a:xfrm>
            <a:off x="4559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Trial by Senate: President Andrew Johnson</a:t>
            </a:r>
            <a:endParaRPr dirty="0"/>
          </a:p>
        </p:txBody>
      </p:sp>
      <p:sp>
        <p:nvSpPr>
          <p:cNvPr id="172" name="Google Shape;172;g1a55d98b58a_1_13"/>
          <p:cNvSpPr txBox="1">
            <a:spLocks noGrp="1"/>
          </p:cNvSpPr>
          <p:nvPr>
            <p:ph type="body" idx="4294967295"/>
          </p:nvPr>
        </p:nvSpPr>
        <p:spPr>
          <a:xfrm>
            <a:off x="2925155" y="1394825"/>
            <a:ext cx="5759100" cy="4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Impeachment Charges</a:t>
            </a:r>
            <a:endParaRPr/>
          </a:p>
        </p:txBody>
      </p:sp>
      <p:sp>
        <p:nvSpPr>
          <p:cNvPr id="173" name="Google Shape;173;g1a55d98b58a_1_13"/>
          <p:cNvSpPr txBox="1">
            <a:spLocks noGrp="1"/>
          </p:cNvSpPr>
          <p:nvPr>
            <p:ph type="body" idx="4294967295"/>
          </p:nvPr>
        </p:nvSpPr>
        <p:spPr>
          <a:xfrm>
            <a:off x="2931939" y="1974762"/>
            <a:ext cx="5756700" cy="27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Johnson fired his Secretary of War without Senate approval. This violated the </a:t>
            </a:r>
            <a:r>
              <a:rPr lang="en-US" sz="2200" i="1"/>
              <a:t>Tenure of Office Act</a:t>
            </a:r>
            <a:r>
              <a:rPr lang="en-US" sz="2200"/>
              <a:t>, a law that was later deemed unconstitutional.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The Senate voted on 3 of the 11 articles.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1a55d98b58a_1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2" y="1932850"/>
            <a:ext cx="2276856" cy="29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a55d98b58a_1_62"/>
          <p:cNvSpPr txBox="1">
            <a:spLocks noGrp="1"/>
          </p:cNvSpPr>
          <p:nvPr>
            <p:ph type="body" idx="4294967295"/>
          </p:nvPr>
        </p:nvSpPr>
        <p:spPr>
          <a:xfrm>
            <a:off x="455900" y="1391425"/>
            <a:ext cx="22770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7" indent="0" algn="ctr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b="1">
                <a:solidFill>
                  <a:schemeClr val="dk2"/>
                </a:solidFill>
              </a:rPr>
              <a:t>1993-2001</a:t>
            </a:r>
            <a:endParaRPr sz="2400" b="1">
              <a:solidFill>
                <a:schemeClr val="dk2"/>
              </a:solidFill>
            </a:endParaRPr>
          </a:p>
        </p:txBody>
      </p:sp>
      <p:sp>
        <p:nvSpPr>
          <p:cNvPr id="180" name="Google Shape;180;g1a55d98b58a_1_62"/>
          <p:cNvSpPr txBox="1">
            <a:spLocks noGrp="1"/>
          </p:cNvSpPr>
          <p:nvPr>
            <p:ph type="title" idx="4294967295"/>
          </p:nvPr>
        </p:nvSpPr>
        <p:spPr>
          <a:xfrm>
            <a:off x="4559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Trial by Senate: President Bill Clinton</a:t>
            </a:r>
            <a:endParaRPr dirty="0"/>
          </a:p>
        </p:txBody>
      </p:sp>
      <p:sp>
        <p:nvSpPr>
          <p:cNvPr id="181" name="Google Shape;181;g1a55d98b58a_1_62"/>
          <p:cNvSpPr txBox="1">
            <a:spLocks noGrp="1"/>
          </p:cNvSpPr>
          <p:nvPr>
            <p:ph type="body" idx="4294967295"/>
          </p:nvPr>
        </p:nvSpPr>
        <p:spPr>
          <a:xfrm>
            <a:off x="2925155" y="1394825"/>
            <a:ext cx="5759100" cy="4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Impeachment Charges</a:t>
            </a:r>
            <a:endParaRPr dirty="0"/>
          </a:p>
        </p:txBody>
      </p:sp>
      <p:sp>
        <p:nvSpPr>
          <p:cNvPr id="182" name="Google Shape;182;g1a55d98b58a_1_62"/>
          <p:cNvSpPr txBox="1">
            <a:spLocks noGrp="1"/>
          </p:cNvSpPr>
          <p:nvPr>
            <p:ph type="body" idx="4294967295"/>
          </p:nvPr>
        </p:nvSpPr>
        <p:spPr>
          <a:xfrm>
            <a:off x="2931939" y="1974762"/>
            <a:ext cx="5756700" cy="27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Clinton lied under oath about a relationship with a White House staff member, calling into question his integrity and honesty. 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a55d98b58a_1_70"/>
          <p:cNvSpPr txBox="1">
            <a:spLocks noGrp="1"/>
          </p:cNvSpPr>
          <p:nvPr>
            <p:ph type="body" idx="4294967295"/>
          </p:nvPr>
        </p:nvSpPr>
        <p:spPr>
          <a:xfrm>
            <a:off x="455900" y="1391425"/>
            <a:ext cx="22770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7" indent="0" algn="ctr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b="1">
                <a:solidFill>
                  <a:schemeClr val="dk2"/>
                </a:solidFill>
              </a:rPr>
              <a:t>2017-2021</a:t>
            </a:r>
            <a:endParaRPr sz="2400" b="1">
              <a:solidFill>
                <a:schemeClr val="dk2"/>
              </a:solidFill>
            </a:endParaRPr>
          </a:p>
        </p:txBody>
      </p:sp>
      <p:sp>
        <p:nvSpPr>
          <p:cNvPr id="188" name="Google Shape;188;g1a55d98b58a_1_70"/>
          <p:cNvSpPr txBox="1">
            <a:spLocks noGrp="1"/>
          </p:cNvSpPr>
          <p:nvPr>
            <p:ph type="title" idx="4294967295"/>
          </p:nvPr>
        </p:nvSpPr>
        <p:spPr>
          <a:xfrm>
            <a:off x="4559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Trial by Senate: President Donald Trump</a:t>
            </a:r>
            <a:endParaRPr dirty="0"/>
          </a:p>
        </p:txBody>
      </p:sp>
      <p:sp>
        <p:nvSpPr>
          <p:cNvPr id="189" name="Google Shape;189;g1a55d98b58a_1_70"/>
          <p:cNvSpPr txBox="1">
            <a:spLocks noGrp="1"/>
          </p:cNvSpPr>
          <p:nvPr>
            <p:ph type="body" idx="4294967295"/>
          </p:nvPr>
        </p:nvSpPr>
        <p:spPr>
          <a:xfrm>
            <a:off x="2925155" y="1394825"/>
            <a:ext cx="5759100" cy="4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Impeachment Charges</a:t>
            </a:r>
            <a:endParaRPr/>
          </a:p>
        </p:txBody>
      </p:sp>
      <p:sp>
        <p:nvSpPr>
          <p:cNvPr id="190" name="Google Shape;190;g1a55d98b58a_1_70"/>
          <p:cNvSpPr txBox="1">
            <a:spLocks noGrp="1"/>
          </p:cNvSpPr>
          <p:nvPr>
            <p:ph type="body" idx="4294967295"/>
          </p:nvPr>
        </p:nvSpPr>
        <p:spPr>
          <a:xfrm>
            <a:off x="2931939" y="1974762"/>
            <a:ext cx="5756700" cy="27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Record of a phone call where the president allegedly used his power to get re-election assistance from the leader of Ukraine motivated his first impeachment charges.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The riot at the U.S. Capitol on Jan. 6, 2021, initiated the second impeachment charge.</a:t>
            </a:r>
            <a:endParaRPr sz="2200" dirty="0"/>
          </a:p>
        </p:txBody>
      </p:sp>
      <p:pic>
        <p:nvPicPr>
          <p:cNvPr id="191" name="Google Shape;191;g1a55d98b58a_1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351" y="1930287"/>
            <a:ext cx="2277932" cy="28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a1006559f3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1180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Consider the history of presidential impeachment and removal from office.</a:t>
            </a:r>
            <a:endParaRPr sz="2400" strike="sngStrike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do you think no president has ever been removed from office? </a:t>
            </a:r>
            <a:endParaRPr dirty="0"/>
          </a:p>
        </p:txBody>
      </p:sp>
      <p:sp>
        <p:nvSpPr>
          <p:cNvPr id="197" name="Google Shape;197;g1a1006559f3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Trial By Senate</a:t>
            </a:r>
            <a:endParaRPr dirty="0"/>
          </a:p>
        </p:txBody>
      </p:sp>
      <p:pic>
        <p:nvPicPr>
          <p:cNvPr id="198" name="Google Shape;198;g1a1006559f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036" y="470587"/>
            <a:ext cx="2628058" cy="1930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c4ece9c1ae_0_0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571973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Trial By Senate</a:t>
            </a:r>
            <a:endParaRPr dirty="0"/>
          </a:p>
        </p:txBody>
      </p:sp>
      <p:sp>
        <p:nvSpPr>
          <p:cNvPr id="204" name="Google Shape;204;g1c4ece9c1ae_0_0"/>
          <p:cNvSpPr txBox="1">
            <a:spLocks noGrp="1"/>
          </p:cNvSpPr>
          <p:nvPr>
            <p:ph type="body" idx="4294967295"/>
          </p:nvPr>
        </p:nvSpPr>
        <p:spPr>
          <a:xfrm>
            <a:off x="457200" y="1309350"/>
            <a:ext cx="82296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i="1" dirty="0"/>
              <a:t>Why do you think no president has ever </a:t>
            </a:r>
            <a:br>
              <a:rPr lang="en-US" i="1" dirty="0"/>
            </a:br>
            <a:r>
              <a:rPr lang="en-US" i="1" dirty="0"/>
              <a:t>been removed from office? </a:t>
            </a:r>
            <a:endParaRPr i="1" dirty="0"/>
          </a:p>
        </p:txBody>
      </p:sp>
      <p:graphicFrame>
        <p:nvGraphicFramePr>
          <p:cNvPr id="205" name="Google Shape;205;g1c4ece9c1ae_0_0"/>
          <p:cNvGraphicFramePr/>
          <p:nvPr/>
        </p:nvGraphicFramePr>
        <p:xfrm>
          <a:off x="457200" y="2350038"/>
          <a:ext cx="8229600" cy="2277500"/>
        </p:xfrm>
        <a:graphic>
          <a:graphicData uri="http://schemas.openxmlformats.org/drawingml/2006/table">
            <a:tbl>
              <a:tblPr>
                <a:noFill/>
                <a:tableStyleId>{2153A0D4-6063-4569-B040-BB772F64060B}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a claim. (Do not yet explain your reasoning.)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Read the claim in the first box. Add something to support that claim.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 the claim in the first box. Make a counter-argument or provide evidence that challenges the claim.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 boxes 1-3. Summarize the three boxes in your own words.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6" name="Google Shape;206;g1c4ece9c1a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675" y="307250"/>
            <a:ext cx="2259124" cy="15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308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 the following question:</a:t>
            </a:r>
            <a:endParaRPr>
              <a:highlight>
                <a:srgbClr val="FFFF00"/>
              </a:highlight>
            </a:endParaRPr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the media impact Nixon’s presidency?</a:t>
            </a:r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Exit Ticket</a:t>
            </a:r>
            <a:endParaRPr/>
          </a:p>
        </p:txBody>
      </p:sp>
      <p:pic>
        <p:nvPicPr>
          <p:cNvPr id="213" name="Google Shape;21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286597">
            <a:off x="6141085" y="269189"/>
            <a:ext cx="2648601" cy="179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Breaking News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Role of the Media in Nixon’s Presidency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056646" cy="338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For each of the following statements, decide whether you:</a:t>
            </a:r>
            <a:endParaRPr sz="2400"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Strongly Agree</a:t>
            </a:r>
            <a:endParaRPr sz="2400"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Agree</a:t>
            </a:r>
            <a:endParaRPr sz="2400"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Disagree</a:t>
            </a:r>
            <a:endParaRPr sz="2400"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Strongly Disagree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Indicate your decision on your handout and explain in writing how you made your decision.</a:t>
            </a:r>
            <a:endParaRPr sz="2400"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Agree or Disagree?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229600" cy="27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i="1" dirty="0"/>
              <a:t>If a president participates in a crime, </a:t>
            </a:r>
            <a:br>
              <a:rPr lang="en-US" sz="3700" i="1" dirty="0"/>
            </a:br>
            <a:r>
              <a:rPr lang="en-US" sz="3700" i="1" dirty="0"/>
              <a:t>he or she should be held responsible.</a:t>
            </a:r>
            <a:endParaRPr sz="3700" i="1" dirty="0"/>
          </a:p>
        </p:txBody>
      </p:sp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Statement 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95ead24510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229600" cy="27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i="1"/>
              <a:t>Elected officials can be trusted.</a:t>
            </a:r>
            <a:endParaRPr sz="3700" i="1"/>
          </a:p>
        </p:txBody>
      </p:sp>
      <p:sp>
        <p:nvSpPr>
          <p:cNvPr id="113" name="Google Shape;113;g195ead2451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Statement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95ead24510_0_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229600" cy="27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i="1" dirty="0"/>
              <a:t>The behavior of political figures </a:t>
            </a:r>
            <a:br>
              <a:rPr lang="en-US" sz="3700" i="1" dirty="0"/>
            </a:br>
            <a:r>
              <a:rPr lang="en-US" sz="3700" i="1" dirty="0"/>
              <a:t>greatly influences Americans’ lives.</a:t>
            </a:r>
            <a:endParaRPr sz="3700" i="1" dirty="0"/>
          </a:p>
        </p:txBody>
      </p:sp>
      <p:sp>
        <p:nvSpPr>
          <p:cNvPr id="119" name="Google Shape;119;g195ead24510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Statement 3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5ead24510_0_12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229600" cy="27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i="1" dirty="0"/>
              <a:t>The President should be able to stop media companies from reporting information.  </a:t>
            </a:r>
            <a:endParaRPr sz="3700" i="1" dirty="0"/>
          </a:p>
        </p:txBody>
      </p:sp>
      <p:sp>
        <p:nvSpPr>
          <p:cNvPr id="125" name="Google Shape;125;g195ead24510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Statement 4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the media impact the role of the president?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530352" y="2223991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Evaluate the role of the media in Nixon’s presidency.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624</Words>
  <Application>Microsoft Office PowerPoint</Application>
  <PresentationFormat>On-screen Show (16:9)</PresentationFormat>
  <Paragraphs>71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</vt:lpstr>
      <vt:lpstr>Wingdings</vt:lpstr>
      <vt:lpstr>LEARN theme</vt:lpstr>
      <vt:lpstr>LEARN theme</vt:lpstr>
      <vt:lpstr>PowerPoint Presentation</vt:lpstr>
      <vt:lpstr>Breaking News</vt:lpstr>
      <vt:lpstr>Agree or Disagree?</vt:lpstr>
      <vt:lpstr>Statement 1</vt:lpstr>
      <vt:lpstr>Statement 2</vt:lpstr>
      <vt:lpstr>Statement 3</vt:lpstr>
      <vt:lpstr>Statement 4</vt:lpstr>
      <vt:lpstr>Essential Question</vt:lpstr>
      <vt:lpstr>Lesson Objective</vt:lpstr>
      <vt:lpstr>Reporting the News</vt:lpstr>
      <vt:lpstr>Nixon and Watergate</vt:lpstr>
      <vt:lpstr>Nixon and Watergate</vt:lpstr>
      <vt:lpstr>Nixon’s Presidency </vt:lpstr>
      <vt:lpstr>Trial by Senate: President Andrew Johnson</vt:lpstr>
      <vt:lpstr>Trial by Senate: President Bill Clinton</vt:lpstr>
      <vt:lpstr>Trial by Senate: President Donald Trump</vt:lpstr>
      <vt:lpstr>Trial By Senate</vt:lpstr>
      <vt:lpstr>Trial By Senate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News!</dc:title>
  <dc:creator>K20 Center</dc:creator>
  <cp:lastModifiedBy>McLeod Porter, Delma</cp:lastModifiedBy>
  <cp:revision>6</cp:revision>
  <dcterms:created xsi:type="dcterms:W3CDTF">2021-08-30T12:17:31Z</dcterms:created>
  <dcterms:modified xsi:type="dcterms:W3CDTF">2023-02-16T16:25:54Z</dcterms:modified>
</cp:coreProperties>
</file>