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0" d="100"/>
          <a:sy n="160" d="100"/>
        </p:scale>
        <p:origin x="7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9bbb9fa11b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g19bbb9fa11b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f4338a14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f4338a146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9bbb9fa11b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g19bbb9fa11b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Ink Me Up.  Video interview Jenna </a:t>
            </a:r>
            <a:r>
              <a:rPr lang="en-US" dirty="0" err="1"/>
              <a:t>Feezel</a:t>
            </a:r>
            <a:r>
              <a:rPr lang="en-US" dirty="0"/>
              <a:t>. YouTube. https://www.youtube.com/watch?v=2QHk3hmJQU0&amp;t=25s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9bbb9fa11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19bbb9fa11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9bbb9fa11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9bbb9fa11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9bbb9fa11b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g19bbb9fa11b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9bbb9fa11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g19bbb9fa11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QHk3hmJQU0?start=25&amp;feature=oembed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youtube.com/watch?v=2QHk3hmJQU0&amp;t=25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97000" cy="3037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Using the provided handout, plan a design that you think would be an interesting piece of “flash”. This will be made into a temporary tattoo for your final project.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45" name="Google Shape;145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Flash Design</a:t>
            </a:r>
            <a:endParaRPr dirty="0"/>
          </a:p>
        </p:txBody>
      </p:sp>
      <p:pic>
        <p:nvPicPr>
          <p:cNvPr id="146" name="Google Shape;146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3851" y="1130250"/>
            <a:ext cx="2335727" cy="23357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187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Once you have finished planning your flash design, open a new file in </a:t>
            </a:r>
            <a:r>
              <a:rPr lang="en-US" dirty="0" err="1"/>
              <a:t>Krita</a:t>
            </a:r>
            <a:r>
              <a:rPr lang="en-US" dirty="0"/>
              <a:t> and set its size to no larger than 4 inches by 4 inches. Use the time allotted by your teacher to make your flash design with black as your only color.</a:t>
            </a:r>
            <a:endParaRPr dirty="0"/>
          </a:p>
        </p:txBody>
      </p:sp>
      <p:sp>
        <p:nvSpPr>
          <p:cNvPr id="152" name="Google Shape;152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Krita</a:t>
            </a:r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5900" y="2544162"/>
            <a:ext cx="3451825" cy="964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3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970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Examine each piece displayed and leave a sticky note of positive critique behind on the wall near the art.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59" name="Google Shape;159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Gallery Walk</a:t>
            </a:r>
            <a:endParaRPr/>
          </a:p>
        </p:txBody>
      </p:sp>
      <p:pic>
        <p:nvPicPr>
          <p:cNvPr id="160" name="Google Shape;16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6926" y="1825138"/>
            <a:ext cx="2951900" cy="1493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title" idx="4294967295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>
                <a:solidFill>
                  <a:schemeClr val="lt1"/>
                </a:solidFill>
              </a:rPr>
              <a:t>Ink Me Up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4294967295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Using digital art tools to make temporary tattoos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Are tattoos an art medium?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85870" y="510758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70000" lnSpcReduction="20000"/>
          </a:bodyPr>
          <a:lstStyle/>
          <a:p>
            <a:pPr marL="457200" lvl="0" indent="-3565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Students will understand the history of tattoos and temporary tattoos;</a:t>
            </a:r>
            <a:endParaRPr dirty="0"/>
          </a:p>
          <a:p>
            <a:pPr marL="457200" lvl="0" indent="-3565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Students will negotiate a position on the question: “Are tattoos art?”</a:t>
            </a:r>
            <a:endParaRPr dirty="0"/>
          </a:p>
          <a:p>
            <a:pPr marL="457200" lvl="0" indent="-3565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Students will create an original digital artwork and turn it into a temporary tattoo.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ICAP Interview</a:t>
            </a:r>
            <a:endParaRPr/>
          </a:p>
        </p:txBody>
      </p:sp>
      <p:pic>
        <p:nvPicPr>
          <p:cNvPr id="2" name="Online Media 1" title="K20 ICAP - Ink Me Up">
            <a:hlinkClick r:id="rId4"/>
            <a:extLst>
              <a:ext uri="{FF2B5EF4-FFF2-40B4-BE49-F238E27FC236}">
                <a16:creationId xmlns:a16="http://schemas.microsoft.com/office/drawing/2014/main" id="{1F7B979F-8B6F-F31C-FC16-D949C30F23D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103811" y="1224718"/>
            <a:ext cx="5541918" cy="31311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POMS: Point of Most Significance</a:t>
            </a:r>
            <a:endParaRPr dirty="0"/>
          </a:p>
        </p:txBody>
      </p:sp>
      <p:sp>
        <p:nvSpPr>
          <p:cNvPr id="118" name="Google Shape;118;p2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On a sticky note, write what you think was the most important point of the video you just watched.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19" name="Google Shape;11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3800" y="1285600"/>
            <a:ext cx="2936150" cy="257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970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Read your assigned page.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After everyone has completed their reading, share what you learned.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Be prepared to share what the group learned with your teacher.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25" name="Google Shape;125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Jigsaw</a:t>
            </a:r>
            <a:endParaRPr dirty="0"/>
          </a:p>
        </p:txBody>
      </p:sp>
      <p:pic>
        <p:nvPicPr>
          <p:cNvPr id="126" name="Google Shape;12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3125" y="1163550"/>
            <a:ext cx="2816400" cy="28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970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7012" lvl="0" indent="-21463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Form a large circle.</a:t>
            </a:r>
            <a:endParaRPr dirty="0"/>
          </a:p>
          <a:p>
            <a:pPr marL="227012" lvl="0" indent="-21463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Your teacher will give you a statement. If you agree, step into the circle when the countdown ends.</a:t>
            </a:r>
            <a:endParaRPr dirty="0"/>
          </a:p>
          <a:p>
            <a:pPr marL="227012" lvl="0" indent="-21463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Your teacher will now divide you into groups to argue your side.</a:t>
            </a:r>
            <a:endParaRPr dirty="0"/>
          </a:p>
          <a:p>
            <a:pPr marL="227012" lvl="0" indent="-21463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When time is up, repeat the activity.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ct val="100000"/>
              <a:buFont typeface="Calibri"/>
              <a:buNone/>
            </a:pPr>
            <a:endParaRPr dirty="0"/>
          </a:p>
        </p:txBody>
      </p:sp>
      <p:sp>
        <p:nvSpPr>
          <p:cNvPr id="132" name="Google Shape;132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Agreement Circles</a:t>
            </a:r>
            <a:endParaRPr dirty="0"/>
          </a:p>
        </p:txBody>
      </p:sp>
      <p:pic>
        <p:nvPicPr>
          <p:cNvPr id="133" name="Google Shape;13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3925" y="1188812"/>
            <a:ext cx="2765875" cy="276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0"/>
          <p:cNvSpPr txBox="1">
            <a:spLocks noGrp="1"/>
          </p:cNvSpPr>
          <p:nvPr>
            <p:ph type="body" idx="1"/>
          </p:nvPr>
        </p:nvSpPr>
        <p:spPr>
          <a:xfrm>
            <a:off x="457199" y="1309350"/>
            <a:ext cx="7764449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the article and answer the questions on your </a:t>
            </a:r>
            <a:r>
              <a:rPr lang="en-US" dirty="0" err="1"/>
              <a:t>notecatcher</a:t>
            </a:r>
            <a:r>
              <a:rPr lang="en-US" dirty="0"/>
              <a:t>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39" name="Google Shape;13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History of Temporary Tattoos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328</Words>
  <Application>Microsoft Office PowerPoint</Application>
  <PresentationFormat>On-screen Show (16:9)</PresentationFormat>
  <Paragraphs>29</Paragraphs>
  <Slides>12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LEARN theme</vt:lpstr>
      <vt:lpstr>LEARN theme</vt:lpstr>
      <vt:lpstr>PowerPoint Presentation</vt:lpstr>
      <vt:lpstr>Ink Me Up</vt:lpstr>
      <vt:lpstr>Essential Question</vt:lpstr>
      <vt:lpstr>Lesson Objectives</vt:lpstr>
      <vt:lpstr>ICAP Interview</vt:lpstr>
      <vt:lpstr>POMS: Point of Most Significance</vt:lpstr>
      <vt:lpstr>Jigsaw</vt:lpstr>
      <vt:lpstr>Agreement Circles</vt:lpstr>
      <vt:lpstr>The History of Temporary Tattoos</vt:lpstr>
      <vt:lpstr>Flash Design</vt:lpstr>
      <vt:lpstr>Krita</vt:lpstr>
      <vt:lpstr>Gallery Walk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 Me Up!</dc:title>
  <dc:creator>K20 Center</dc:creator>
  <cp:lastModifiedBy>Bigler, Elijah B.</cp:lastModifiedBy>
  <cp:revision>3</cp:revision>
  <dcterms:modified xsi:type="dcterms:W3CDTF">2023-05-30T18:48:16Z</dcterms:modified>
</cp:coreProperties>
</file>