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4"/>
  </p:notesMasterIdLst>
  <p:sldIdLst>
    <p:sldId id="256" r:id="rId3"/>
    <p:sldId id="257" r:id="rId4"/>
    <p:sldId id="258" r:id="rId5"/>
    <p:sldId id="259" r:id="rId6"/>
    <p:sldId id="260" r:id="rId7"/>
    <p:sldId id="261" r:id="rId8"/>
    <p:sldId id="269" r:id="rId9"/>
    <p:sldId id="262" r:id="rId10"/>
    <p:sldId id="270" r:id="rId11"/>
    <p:sldId id="271" r:id="rId12"/>
    <p:sldId id="268"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C67BB8-A2BF-48FB-B646-B1D96C5363B2}">
  <a:tblStyle styleId="{E2C67BB8-A2BF-48FB-B646-B1D96C5363B2}" styleName="Table_0">
    <a:wholeTbl>
      <a:tcTxStyle b="off" i="off">
        <a:font>
          <a:latin typeface="Constantia"/>
          <a:ea typeface="Constantia"/>
          <a:cs typeface="Constantia"/>
        </a:font>
        <a:schemeClr val="dk1"/>
      </a:tcTxStyle>
      <a:tcStyle>
        <a:tcBdr>
          <a:left>
            <a:ln w="12700" cap="flat" cmpd="sng">
              <a:solidFill>
                <a:schemeClr val="accent5"/>
              </a:solidFill>
              <a:prstDash val="solid"/>
              <a:round/>
              <a:headEnd type="none" w="med" len="med"/>
              <a:tailEnd type="none" w="med" len="med"/>
            </a:ln>
          </a:left>
          <a:right>
            <a:ln w="12700" cap="flat" cmpd="sng">
              <a:solidFill>
                <a:schemeClr val="accent5"/>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12700" cap="flat" cmpd="sng">
              <a:solidFill>
                <a:schemeClr val="accent5"/>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F4F4F4"/>
          </a:solidFill>
        </a:fill>
      </a:tcStyle>
    </a:band1H>
    <a:band1V>
      <a:tcStyle>
        <a:tcBdr/>
        <a:fill>
          <a:solidFill>
            <a:srgbClr val="F4F4F4"/>
          </a:solidFill>
        </a:fill>
      </a:tcStyle>
    </a:band1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med" len="med"/>
              <a:tailEnd type="none" w="med" len="med"/>
            </a:ln>
          </a:top>
        </a:tcBdr>
        <a:fill>
          <a:solidFill>
            <a:schemeClr val="lt1"/>
          </a:solidFill>
        </a:fill>
      </a:tcStyle>
    </a:lastRow>
    <a:firstRow>
      <a:tcTxStyle b="on" i="off">
        <a:font>
          <a:latin typeface="Constantia"/>
          <a:ea typeface="Constantia"/>
          <a:cs typeface="Constantia"/>
        </a:font>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94658"/>
  </p:normalViewPr>
  <p:slideViewPr>
    <p:cSldViewPr snapToGrid="0" snapToObjects="1">
      <p:cViewPr varScale="1">
        <p:scale>
          <a:sx n="120" d="100"/>
          <a:sy n="120" d="100"/>
        </p:scale>
        <p:origin x="20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338055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51" name="Shape 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279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651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21" name="Shape 1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265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9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89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8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7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68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84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497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a:stretch/>
        </p:blipFill>
        <p:spPr>
          <a:xfrm>
            <a:off x="3291332" y="1335962"/>
            <a:ext cx="2548128" cy="41637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ColTx">
  <p:cSld name="twoColTx">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991B1E"/>
              </a:buClr>
              <a:buFont typeface="Georgia"/>
              <a:buNone/>
              <a:defRPr sz="4800" b="0" i="0" u="none" strike="noStrike" cap="none">
                <a:solidFill>
                  <a:srgbClr val="991B1E"/>
                </a:solidFill>
                <a:latin typeface="Calibri"/>
                <a:ea typeface="Calibri"/>
                <a:cs typeface="Calibri"/>
                <a:sym typeface="Calibri"/>
              </a:defRPr>
            </a:lvl1pPr>
            <a:lvl2pPr lvl="1" indent="0" algn="l" rtl="0">
              <a:spcBef>
                <a:spcPts val="0"/>
              </a:spcBef>
              <a:buClr>
                <a:schemeClr val="lt1"/>
              </a:buClr>
              <a:buFont typeface="Georgia"/>
              <a:buNone/>
              <a:defRPr sz="4800" b="0">
                <a:solidFill>
                  <a:schemeClr val="lt1"/>
                </a:solidFill>
                <a:latin typeface="Georgia"/>
                <a:ea typeface="Georgia"/>
                <a:cs typeface="Georgia"/>
                <a:sym typeface="Georgia"/>
              </a:defRPr>
            </a:lvl2pPr>
            <a:lvl3pPr lvl="2" indent="0" algn="l" rtl="0">
              <a:spcBef>
                <a:spcPts val="0"/>
              </a:spcBef>
              <a:buClr>
                <a:schemeClr val="lt1"/>
              </a:buClr>
              <a:buFont typeface="Georgia"/>
              <a:buNone/>
              <a:defRPr sz="4800" b="0">
                <a:solidFill>
                  <a:schemeClr val="lt1"/>
                </a:solidFill>
                <a:latin typeface="Georgia"/>
                <a:ea typeface="Georgia"/>
                <a:cs typeface="Georgia"/>
                <a:sym typeface="Georgia"/>
              </a:defRPr>
            </a:lvl3pPr>
            <a:lvl4pPr lvl="3" indent="0" algn="l" rtl="0">
              <a:spcBef>
                <a:spcPts val="0"/>
              </a:spcBef>
              <a:buClr>
                <a:schemeClr val="lt1"/>
              </a:buClr>
              <a:buFont typeface="Georgia"/>
              <a:buNone/>
              <a:defRPr sz="4800" b="0">
                <a:solidFill>
                  <a:schemeClr val="lt1"/>
                </a:solidFill>
                <a:latin typeface="Georgia"/>
                <a:ea typeface="Georgia"/>
                <a:cs typeface="Georgia"/>
                <a:sym typeface="Georgia"/>
              </a:defRPr>
            </a:lvl4pPr>
            <a:lvl5pPr lvl="4" indent="0" algn="l" rtl="0">
              <a:spcBef>
                <a:spcPts val="0"/>
              </a:spcBef>
              <a:buClr>
                <a:schemeClr val="lt1"/>
              </a:buClr>
              <a:buFont typeface="Georgia"/>
              <a:buNone/>
              <a:defRPr sz="4800" b="0">
                <a:solidFill>
                  <a:schemeClr val="lt1"/>
                </a:solidFill>
                <a:latin typeface="Georgia"/>
                <a:ea typeface="Georgia"/>
                <a:cs typeface="Georgia"/>
                <a:sym typeface="Georgia"/>
              </a:defRPr>
            </a:lvl5pPr>
            <a:lvl6pPr lvl="5" indent="0" algn="l" rtl="0">
              <a:spcBef>
                <a:spcPts val="0"/>
              </a:spcBef>
              <a:buClr>
                <a:schemeClr val="lt1"/>
              </a:buClr>
              <a:buFont typeface="Georgia"/>
              <a:buNone/>
              <a:defRPr sz="4800" b="0">
                <a:solidFill>
                  <a:schemeClr val="lt1"/>
                </a:solidFill>
                <a:latin typeface="Georgia"/>
                <a:ea typeface="Georgia"/>
                <a:cs typeface="Georgia"/>
                <a:sym typeface="Georgia"/>
              </a:defRPr>
            </a:lvl6pPr>
            <a:lvl7pPr lvl="6" indent="0" algn="l" rtl="0">
              <a:spcBef>
                <a:spcPts val="0"/>
              </a:spcBef>
              <a:buClr>
                <a:schemeClr val="lt1"/>
              </a:buClr>
              <a:buFont typeface="Georgia"/>
              <a:buNone/>
              <a:defRPr sz="4800" b="0">
                <a:solidFill>
                  <a:schemeClr val="lt1"/>
                </a:solidFill>
                <a:latin typeface="Georgia"/>
                <a:ea typeface="Georgia"/>
                <a:cs typeface="Georgia"/>
                <a:sym typeface="Georgia"/>
              </a:defRPr>
            </a:lvl7pPr>
            <a:lvl8pPr lvl="7" indent="0" algn="l" rtl="0">
              <a:spcBef>
                <a:spcPts val="0"/>
              </a:spcBef>
              <a:buClr>
                <a:schemeClr val="lt1"/>
              </a:buClr>
              <a:buFont typeface="Georgia"/>
              <a:buNone/>
              <a:defRPr sz="4800" b="0">
                <a:solidFill>
                  <a:schemeClr val="lt1"/>
                </a:solidFill>
                <a:latin typeface="Georgia"/>
                <a:ea typeface="Georgia"/>
                <a:cs typeface="Georgia"/>
                <a:sym typeface="Georgia"/>
              </a:defRPr>
            </a:lvl8pPr>
            <a:lvl9pPr lvl="8" indent="0" algn="l" rtl="0">
              <a:spcBef>
                <a:spcPts val="0"/>
              </a:spcBef>
              <a:buClr>
                <a:schemeClr val="lt1"/>
              </a:buClr>
              <a:buFont typeface="Georgia"/>
              <a:buNone/>
              <a:defRPr sz="4800" b="0">
                <a:solidFill>
                  <a:schemeClr val="lt1"/>
                </a:solidFill>
                <a:latin typeface="Georgia"/>
                <a:ea typeface="Georgia"/>
                <a:cs typeface="Georgia"/>
                <a:sym typeface="Georgia"/>
              </a:defRPr>
            </a:lvl9pPr>
          </a:lstStyle>
          <a:p>
            <a:endParaRPr/>
          </a:p>
        </p:txBody>
      </p:sp>
      <p:sp>
        <p:nvSpPr>
          <p:cNvPr id="38" name="Shape 38"/>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01500" algn="l" rtl="0">
              <a:spcBef>
                <a:spcPts val="360"/>
              </a:spcBef>
              <a:buClr>
                <a:schemeClr val="accent6"/>
              </a:buClr>
              <a:buSzPct val="79999"/>
              <a:buFont typeface="Noto Sans Symbols"/>
              <a:buChar char="●"/>
              <a:defRPr sz="1800" b="0" i="0" u="none" strike="noStrike" cap="none">
                <a:solidFill>
                  <a:schemeClr val="dk1"/>
                </a:solidFill>
                <a:latin typeface="Merriweather"/>
                <a:ea typeface="Merriweather"/>
                <a:cs typeface="Merriweather"/>
                <a:sym typeface="Merriweather"/>
              </a:defRPr>
            </a:lvl7pPr>
            <a:lvl8pPr marL="2194448" marR="0" lvl="7" indent="-73548"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8pPr>
            <a:lvl9pPr marL="2468754" marR="0" lvl="8" indent="-81153"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9pPr>
          </a:lstStyle>
          <a:p>
            <a:endParaRPr/>
          </a:p>
        </p:txBody>
      </p:sp>
      <p:sp>
        <p:nvSpPr>
          <p:cNvPr id="39" name="Shape 39"/>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01500" algn="l" rtl="0">
              <a:spcBef>
                <a:spcPts val="360"/>
              </a:spcBef>
              <a:buClr>
                <a:schemeClr val="accent6"/>
              </a:buClr>
              <a:buSzPct val="79999"/>
              <a:buFont typeface="Noto Sans Symbols"/>
              <a:buChar char="●"/>
              <a:defRPr sz="1800" b="0" i="0" u="none" strike="noStrike" cap="none">
                <a:solidFill>
                  <a:schemeClr val="dk1"/>
                </a:solidFill>
                <a:latin typeface="Merriweather"/>
                <a:ea typeface="Merriweather"/>
                <a:cs typeface="Merriweather"/>
                <a:sym typeface="Merriweather"/>
              </a:defRPr>
            </a:lvl7pPr>
            <a:lvl8pPr marL="2194448" marR="0" lvl="7" indent="-73548"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8pPr>
            <a:lvl9pPr marL="2468754" marR="0" lvl="8" indent="-81153" algn="l" rtl="0">
              <a:spcBef>
                <a:spcPts val="360"/>
              </a:spcBef>
              <a:buClr>
                <a:schemeClr val="dk2"/>
              </a:buClr>
              <a:buSzPct val="100000"/>
              <a:buFont typeface="Merriweather"/>
              <a:buChar char="•"/>
              <a:defRPr sz="18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chemeClr val="accent4"/>
            </a:gs>
            <a:gs pos="85000">
              <a:schemeClr val="accent6"/>
            </a:gs>
            <a:gs pos="100000">
              <a:schemeClr val="accent6"/>
            </a:gs>
          </a:gsLst>
          <a:lin ang="16200000" scaled="0"/>
        </a:gradFill>
        <a:effectLst/>
      </p:bgPr>
    </p:bg>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56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18" lvl="0" indent="0" algn="l" rtl="0">
              <a:spcBef>
                <a:spcPts val="520"/>
              </a:spcBef>
              <a:buClr>
                <a:schemeClr val="accent3"/>
              </a:buClr>
              <a:buFont typeface="Noto Sans Symbols"/>
              <a:buNone/>
              <a:defRPr sz="2600" b="0" i="0" u="none" strike="noStrike" cap="none">
                <a:solidFill>
                  <a:schemeClr val="lt1"/>
                </a:solidFill>
                <a:latin typeface="Calibri"/>
                <a:ea typeface="Calibri"/>
                <a:cs typeface="Calibri"/>
                <a:sym typeface="Calibri"/>
              </a:defRPr>
            </a:lvl1pPr>
            <a:lvl2pPr marL="457177" marR="0" lvl="1" indent="-12676" algn="ctr" rtl="0">
              <a:spcBef>
                <a:spcPts val="480"/>
              </a:spcBef>
              <a:buClr>
                <a:schemeClr val="accent1"/>
              </a:buClr>
              <a:buFont typeface="Noto Sans Symbols"/>
              <a:buNone/>
              <a:defRPr sz="2400" b="0" i="0" u="none" strike="noStrike" cap="none">
                <a:solidFill>
                  <a:schemeClr val="lt1"/>
                </a:solidFill>
                <a:latin typeface="Calibri"/>
                <a:ea typeface="Calibri"/>
                <a:cs typeface="Calibri"/>
                <a:sym typeface="Calibri"/>
              </a:defRPr>
            </a:lvl2pPr>
            <a:lvl3pPr marL="914353" marR="0" lvl="2" indent="-12653" algn="ctr" rtl="0">
              <a:spcBef>
                <a:spcPts val="420"/>
              </a:spcBef>
              <a:buClr>
                <a:schemeClr val="accent2"/>
              </a:buClr>
              <a:buFont typeface="Noto Sans Symbols"/>
              <a:buNone/>
              <a:defRPr sz="2100" b="0" i="0" u="none" strike="noStrike" cap="none">
                <a:solidFill>
                  <a:schemeClr val="lt1"/>
                </a:solidFill>
                <a:latin typeface="Calibri"/>
                <a:ea typeface="Calibri"/>
                <a:cs typeface="Calibri"/>
                <a:sym typeface="Calibri"/>
              </a:defRPr>
            </a:lvl3pPr>
            <a:lvl4pPr marL="1371530" marR="0" lvl="3" indent="-12630" algn="ctr" rtl="0">
              <a:spcBef>
                <a:spcPts val="400"/>
              </a:spcBef>
              <a:buClr>
                <a:schemeClr val="accent3"/>
              </a:buClr>
              <a:buFont typeface="Noto Sans Symbols"/>
              <a:buNone/>
              <a:defRPr sz="2000" b="0" i="0" u="none" strike="noStrike" cap="none">
                <a:solidFill>
                  <a:schemeClr val="lt1"/>
                </a:solidFill>
                <a:latin typeface="Calibri"/>
                <a:ea typeface="Calibri"/>
                <a:cs typeface="Calibri"/>
                <a:sym typeface="Calibri"/>
              </a:defRPr>
            </a:lvl4pPr>
            <a:lvl5pPr marL="1828706" marR="0" lvl="4" indent="-12606" algn="ctr" rtl="0">
              <a:spcBef>
                <a:spcPts val="400"/>
              </a:spcBef>
              <a:buClr>
                <a:schemeClr val="accent4"/>
              </a:buClr>
              <a:buFont typeface="Noto Sans Symbols"/>
              <a:buNone/>
              <a:defRPr sz="2000" b="0" i="0" u="none" strike="noStrike" cap="none">
                <a:solidFill>
                  <a:schemeClr val="lt1"/>
                </a:solidFill>
                <a:latin typeface="Calibri"/>
                <a:ea typeface="Calibri"/>
                <a:cs typeface="Calibri"/>
                <a:sym typeface="Calibri"/>
              </a:defRPr>
            </a:lvl5pPr>
            <a:lvl6pPr marL="2285883" marR="0" lvl="5" indent="-12582" algn="ctr" rtl="0">
              <a:spcBef>
                <a:spcPts val="360"/>
              </a:spcBef>
              <a:buClr>
                <a:schemeClr val="accent5"/>
              </a:buClr>
              <a:buFont typeface="Noto Sans Symbols"/>
              <a:buNone/>
              <a:defRPr sz="1800" b="0" i="0" u="none" strike="noStrike" cap="none">
                <a:solidFill>
                  <a:schemeClr val="lt1"/>
                </a:solidFill>
                <a:latin typeface="Merriweather"/>
                <a:ea typeface="Merriweather"/>
                <a:cs typeface="Merriweather"/>
                <a:sym typeface="Merriweather"/>
              </a:defRPr>
            </a:lvl6pPr>
            <a:lvl7pPr marL="2743060" marR="0" lvl="6" indent="-12560" algn="ctr" rtl="0">
              <a:spcBef>
                <a:spcPts val="320"/>
              </a:spcBef>
              <a:buClr>
                <a:schemeClr val="accent6"/>
              </a:buClr>
              <a:buFont typeface="Noto Sans Symbols"/>
              <a:buNone/>
              <a:defRPr sz="1600" b="0" i="0" u="none" strike="noStrike" cap="none">
                <a:solidFill>
                  <a:schemeClr val="lt1"/>
                </a:solidFill>
                <a:latin typeface="Merriweather"/>
                <a:ea typeface="Merriweather"/>
                <a:cs typeface="Merriweather"/>
                <a:sym typeface="Merriweather"/>
              </a:defRPr>
            </a:lvl7pPr>
            <a:lvl8pPr marL="3200236" marR="0" lvl="7" indent="-12536" algn="ctr" rtl="0">
              <a:spcBef>
                <a:spcPts val="320"/>
              </a:spcBef>
              <a:buClr>
                <a:schemeClr val="lt2"/>
              </a:buClr>
              <a:buFont typeface="Merriweather"/>
              <a:buNone/>
              <a:defRPr sz="1600" b="0" i="0" u="none" strike="noStrike" cap="none">
                <a:solidFill>
                  <a:schemeClr val="lt1"/>
                </a:solidFill>
                <a:latin typeface="Merriweather"/>
                <a:ea typeface="Merriweather"/>
                <a:cs typeface="Merriweather"/>
                <a:sym typeface="Merriweather"/>
              </a:defRPr>
            </a:lvl8pPr>
            <a:lvl9pPr marL="3657413" marR="0" lvl="8" indent="-12513" algn="ctr" rtl="0">
              <a:spcBef>
                <a:spcPts val="280"/>
              </a:spcBef>
              <a:buClr>
                <a:schemeClr val="lt2"/>
              </a:buClr>
              <a:buFont typeface="Merriweather"/>
              <a:buNone/>
              <a:defRPr sz="14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35814" algn="l" rtl="0">
              <a:spcBef>
                <a:spcPts val="400"/>
              </a:spcBef>
              <a:buClr>
                <a:schemeClr val="accent4"/>
              </a:buClr>
              <a:buSzPct val="64999"/>
              <a:buFont typeface="Noto Sans Symbols"/>
              <a:buChar char="●"/>
              <a:defRPr sz="20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chemeClr val="accent4"/>
            </a:gs>
            <a:gs pos="85000">
              <a:schemeClr val="accent6"/>
            </a:gs>
            <a:gs pos="100000">
              <a:schemeClr val="accent6"/>
            </a:gs>
          </a:gsLst>
          <a:lin ang="16200000" scaled="0"/>
        </a:gradFill>
        <a:effectLst/>
      </p:bgPr>
    </p:bg>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56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18" lvl="0" indent="0" algn="l" rtl="0">
              <a:spcBef>
                <a:spcPts val="520"/>
              </a:spcBef>
              <a:buClr>
                <a:schemeClr val="accent3"/>
              </a:buClr>
              <a:buFont typeface="Noto Sans Symbols"/>
              <a:buNone/>
              <a:defRPr sz="2600" b="0" i="0" u="none" strike="noStrike" cap="none">
                <a:solidFill>
                  <a:schemeClr val="lt1"/>
                </a:solidFill>
                <a:latin typeface="Calibri"/>
                <a:ea typeface="Calibri"/>
                <a:cs typeface="Calibri"/>
                <a:sym typeface="Calibri"/>
              </a:defRPr>
            </a:lvl1pPr>
            <a:lvl2pPr marL="457177" marR="0" lvl="1" indent="-12676" algn="ctr" rtl="0">
              <a:spcBef>
                <a:spcPts val="480"/>
              </a:spcBef>
              <a:buClr>
                <a:schemeClr val="accent1"/>
              </a:buClr>
              <a:buFont typeface="Noto Sans Symbols"/>
              <a:buNone/>
              <a:defRPr sz="2400" b="0" i="0" u="none" strike="noStrike" cap="none">
                <a:solidFill>
                  <a:schemeClr val="lt1"/>
                </a:solidFill>
                <a:latin typeface="Calibri"/>
                <a:ea typeface="Calibri"/>
                <a:cs typeface="Calibri"/>
                <a:sym typeface="Calibri"/>
              </a:defRPr>
            </a:lvl2pPr>
            <a:lvl3pPr marL="914353" marR="0" lvl="2" indent="-12653" algn="ctr" rtl="0">
              <a:spcBef>
                <a:spcPts val="420"/>
              </a:spcBef>
              <a:buClr>
                <a:schemeClr val="accent2"/>
              </a:buClr>
              <a:buFont typeface="Noto Sans Symbols"/>
              <a:buNone/>
              <a:defRPr sz="2100" b="0" i="0" u="none" strike="noStrike" cap="none">
                <a:solidFill>
                  <a:schemeClr val="lt1"/>
                </a:solidFill>
                <a:latin typeface="Calibri"/>
                <a:ea typeface="Calibri"/>
                <a:cs typeface="Calibri"/>
                <a:sym typeface="Calibri"/>
              </a:defRPr>
            </a:lvl3pPr>
            <a:lvl4pPr marL="1371530" marR="0" lvl="3" indent="-12630" algn="ctr" rtl="0">
              <a:spcBef>
                <a:spcPts val="400"/>
              </a:spcBef>
              <a:buClr>
                <a:schemeClr val="accent3"/>
              </a:buClr>
              <a:buFont typeface="Noto Sans Symbols"/>
              <a:buNone/>
              <a:defRPr sz="2000" b="0" i="0" u="none" strike="noStrike" cap="none">
                <a:solidFill>
                  <a:schemeClr val="lt1"/>
                </a:solidFill>
                <a:latin typeface="Calibri"/>
                <a:ea typeface="Calibri"/>
                <a:cs typeface="Calibri"/>
                <a:sym typeface="Calibri"/>
              </a:defRPr>
            </a:lvl4pPr>
            <a:lvl5pPr marL="1828706" marR="0" lvl="4" indent="-12606" algn="ctr" rtl="0">
              <a:spcBef>
                <a:spcPts val="400"/>
              </a:spcBef>
              <a:buClr>
                <a:schemeClr val="accent4"/>
              </a:buClr>
              <a:buFont typeface="Noto Sans Symbols"/>
              <a:buNone/>
              <a:defRPr sz="2000" b="0" i="0" u="none" strike="noStrike" cap="none">
                <a:solidFill>
                  <a:schemeClr val="lt1"/>
                </a:solidFill>
                <a:latin typeface="Calibri"/>
                <a:ea typeface="Calibri"/>
                <a:cs typeface="Calibri"/>
                <a:sym typeface="Calibri"/>
              </a:defRPr>
            </a:lvl5pPr>
            <a:lvl6pPr marL="2285883" marR="0" lvl="5" indent="-12582" algn="ctr" rtl="0">
              <a:spcBef>
                <a:spcPts val="360"/>
              </a:spcBef>
              <a:buClr>
                <a:schemeClr val="accent5"/>
              </a:buClr>
              <a:buFont typeface="Noto Sans Symbols"/>
              <a:buNone/>
              <a:defRPr sz="1800" b="0" i="0" u="none" strike="noStrike" cap="none">
                <a:solidFill>
                  <a:schemeClr val="lt1"/>
                </a:solidFill>
                <a:latin typeface="Merriweather"/>
                <a:ea typeface="Merriweather"/>
                <a:cs typeface="Merriweather"/>
                <a:sym typeface="Merriweather"/>
              </a:defRPr>
            </a:lvl6pPr>
            <a:lvl7pPr marL="2743060" marR="0" lvl="6" indent="-12560" algn="ctr" rtl="0">
              <a:spcBef>
                <a:spcPts val="320"/>
              </a:spcBef>
              <a:buClr>
                <a:schemeClr val="accent6"/>
              </a:buClr>
              <a:buFont typeface="Noto Sans Symbols"/>
              <a:buNone/>
              <a:defRPr sz="1600" b="0" i="0" u="none" strike="noStrike" cap="none">
                <a:solidFill>
                  <a:schemeClr val="lt1"/>
                </a:solidFill>
                <a:latin typeface="Merriweather"/>
                <a:ea typeface="Merriweather"/>
                <a:cs typeface="Merriweather"/>
                <a:sym typeface="Merriweather"/>
              </a:defRPr>
            </a:lvl7pPr>
            <a:lvl8pPr marL="3200236" marR="0" lvl="7" indent="-12536" algn="ctr" rtl="0">
              <a:spcBef>
                <a:spcPts val="320"/>
              </a:spcBef>
              <a:buClr>
                <a:schemeClr val="lt2"/>
              </a:buClr>
              <a:buFont typeface="Merriweather"/>
              <a:buNone/>
              <a:defRPr sz="1600" b="0" i="0" u="none" strike="noStrike" cap="none">
                <a:solidFill>
                  <a:schemeClr val="lt1"/>
                </a:solidFill>
                <a:latin typeface="Merriweather"/>
                <a:ea typeface="Merriweather"/>
                <a:cs typeface="Merriweather"/>
                <a:sym typeface="Merriweather"/>
              </a:defRPr>
            </a:lvl8pPr>
            <a:lvl9pPr marL="3657413" marR="0" lvl="8" indent="-12513" algn="ctr" rtl="0">
              <a:spcBef>
                <a:spcPts val="280"/>
              </a:spcBef>
              <a:buClr>
                <a:schemeClr val="lt2"/>
              </a:buClr>
              <a:buFont typeface="Merriweather"/>
              <a:buNone/>
              <a:defRPr sz="14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659298"/>
            </a:gs>
            <a:gs pos="100000">
              <a:srgbClr val="4E6F74"/>
            </a:gs>
          </a:gsLst>
          <a:lin ang="15960000" scaled="0"/>
        </a:grad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530352" y="1316736"/>
            <a:ext cx="7772400" cy="1362455"/>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Calibri"/>
              <a:buNone/>
              <a:defRPr sz="5600" b="0" i="0" u="none" strike="noStrike" cap="none">
                <a:solidFill>
                  <a:srgbClr val="FFFFFF"/>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marR="0" lvl="0" indent="0" algn="l" rtl="0">
              <a:spcBef>
                <a:spcPts val="440"/>
              </a:spcBef>
              <a:buClr>
                <a:schemeClr val="accent3"/>
              </a:buClr>
              <a:buFont typeface="Noto Sans Symbols"/>
              <a:buNone/>
              <a:defRPr sz="2200" b="0" i="0" u="none" strike="noStrike" cap="none">
                <a:solidFill>
                  <a:schemeClr val="lt1"/>
                </a:solidFill>
                <a:latin typeface="Calibri"/>
                <a:ea typeface="Calibri"/>
                <a:cs typeface="Calibri"/>
                <a:sym typeface="Calibri"/>
              </a:defRPr>
            </a:lvl1pPr>
            <a:lvl2pPr marL="640047" marR="0" lvl="1" indent="-259046" algn="l" rtl="0">
              <a:spcBef>
                <a:spcPts val="360"/>
              </a:spcBef>
              <a:buClr>
                <a:schemeClr val="accent1"/>
              </a:buClr>
              <a:buFont typeface="Noto Sans Symbols"/>
              <a:buNone/>
              <a:defRPr sz="1800" b="0" i="0" u="none" strike="noStrike" cap="none">
                <a:solidFill>
                  <a:schemeClr val="lt1"/>
                </a:solidFill>
                <a:latin typeface="Calibri"/>
                <a:ea typeface="Calibri"/>
                <a:cs typeface="Calibri"/>
                <a:sym typeface="Calibri"/>
              </a:defRPr>
            </a:lvl2pPr>
            <a:lvl3pPr marL="914353" marR="0" lvl="2" indent="-253953" algn="l" rtl="0">
              <a:spcBef>
                <a:spcPts val="320"/>
              </a:spcBef>
              <a:buClr>
                <a:schemeClr val="accent2"/>
              </a:buClr>
              <a:buFont typeface="Noto Sans Symbols"/>
              <a:buNone/>
              <a:defRPr sz="1600" b="0" i="0" u="none" strike="noStrike" cap="none">
                <a:solidFill>
                  <a:schemeClr val="lt1"/>
                </a:solidFill>
                <a:latin typeface="Calibri"/>
                <a:ea typeface="Calibri"/>
                <a:cs typeface="Calibri"/>
                <a:sym typeface="Calibri"/>
              </a:defRPr>
            </a:lvl3pPr>
            <a:lvl4pPr marL="1188659" marR="0" lvl="3" indent="-210759" algn="l" rtl="0">
              <a:spcBef>
                <a:spcPts val="280"/>
              </a:spcBef>
              <a:buClr>
                <a:schemeClr val="accent3"/>
              </a:buClr>
              <a:buFont typeface="Noto Sans Symbols"/>
              <a:buNone/>
              <a:defRPr sz="1400" b="0" i="0" u="none" strike="noStrike" cap="none">
                <a:solidFill>
                  <a:schemeClr val="lt1"/>
                </a:solidFill>
                <a:latin typeface="Calibri"/>
                <a:ea typeface="Calibri"/>
                <a:cs typeface="Calibri"/>
                <a:sym typeface="Calibri"/>
              </a:defRPr>
            </a:lvl4pPr>
            <a:lvl5pPr marL="1462965" marR="0" lvl="4" indent="-218364" algn="l" rtl="0">
              <a:spcBef>
                <a:spcPts val="280"/>
              </a:spcBef>
              <a:buClr>
                <a:schemeClr val="accent4"/>
              </a:buClr>
              <a:buFont typeface="Noto Sans Symbols"/>
              <a:buNone/>
              <a:defRPr sz="1400" b="0" i="0" u="none" strike="noStrike" cap="none">
                <a:solidFill>
                  <a:schemeClr val="lt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lt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lt1"/>
                </a:solidFill>
                <a:latin typeface="Merriweather"/>
                <a:ea typeface="Merriweather"/>
                <a:cs typeface="Merriweather"/>
                <a:sym typeface="Merriweather"/>
              </a:defRPr>
            </a:lvl7pPr>
            <a:lvl8pPr marL="2194448" marR="0" lvl="7" indent="-86248" algn="l" rtl="0">
              <a:spcBef>
                <a:spcPts val="320"/>
              </a:spcBef>
              <a:buClr>
                <a:schemeClr val="lt2"/>
              </a:buClr>
              <a:buSzPct val="100000"/>
              <a:buFont typeface="Merriweather"/>
              <a:buChar char="•"/>
              <a:defRPr sz="1600" b="0" i="0" u="none" strike="noStrike" cap="none">
                <a:solidFill>
                  <a:schemeClr val="lt1"/>
                </a:solidFill>
                <a:latin typeface="Merriweather"/>
                <a:ea typeface="Merriweather"/>
                <a:cs typeface="Merriweather"/>
                <a:sym typeface="Merriweather"/>
              </a:defRPr>
            </a:lvl8pPr>
            <a:lvl9pPr marL="2468754" marR="0" lvl="8" indent="-106553" algn="l" rtl="0">
              <a:spcBef>
                <a:spcPts val="280"/>
              </a:spcBef>
              <a:buClr>
                <a:schemeClr val="lt2"/>
              </a:buClr>
              <a:buSzPct val="100000"/>
              <a:buFont typeface="Merriweather"/>
              <a:buChar char="•"/>
              <a:defRPr sz="14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5053" algn="l" rtl="0">
              <a:spcBef>
                <a:spcPts val="400"/>
              </a:spcBef>
              <a:buClr>
                <a:schemeClr val="accent2"/>
              </a:buClr>
              <a:buSzPct val="70000"/>
              <a:buFont typeface="Noto Sans Symbols"/>
              <a:buChar char="●"/>
              <a:defRPr sz="2000" b="0" i="0" u="none" strike="noStrike" cap="none">
                <a:solidFill>
                  <a:schemeClr val="dk1"/>
                </a:solidFill>
                <a:latin typeface="Calibri"/>
                <a:ea typeface="Calibri"/>
                <a:cs typeface="Calibri"/>
                <a:sym typeface="Calibri"/>
              </a:defRPr>
            </a:lvl3pPr>
            <a:lvl4pPr marL="1188659" marR="0" lvl="3" indent="-136464" algn="l" rtl="0">
              <a:spcBef>
                <a:spcPts val="360"/>
              </a:spcBef>
              <a:buClr>
                <a:schemeClr val="accent3"/>
              </a:buClr>
              <a:buSzPct val="64999"/>
              <a:buFont typeface="Noto Sans Symbols"/>
              <a:buChar char="●"/>
              <a:defRPr sz="18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2" name="Shape 22"/>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5053" algn="l" rtl="0">
              <a:spcBef>
                <a:spcPts val="400"/>
              </a:spcBef>
              <a:buClr>
                <a:schemeClr val="accent2"/>
              </a:buClr>
              <a:buSzPct val="70000"/>
              <a:buFont typeface="Noto Sans Symbols"/>
              <a:buChar char="●"/>
              <a:defRPr sz="2000" b="0" i="0" u="none" strike="noStrike" cap="none">
                <a:solidFill>
                  <a:schemeClr val="dk1"/>
                </a:solidFill>
                <a:latin typeface="Calibri"/>
                <a:ea typeface="Calibri"/>
                <a:cs typeface="Calibri"/>
                <a:sym typeface="Calibri"/>
              </a:defRPr>
            </a:lvl3pPr>
            <a:lvl4pPr marL="1188659" marR="0" lvl="3" indent="-136464" algn="l" rtl="0">
              <a:spcBef>
                <a:spcPts val="360"/>
              </a:spcBef>
              <a:buClr>
                <a:schemeClr val="accent3"/>
              </a:buClr>
              <a:buSzPct val="64999"/>
              <a:buFont typeface="Noto Sans Symbols"/>
              <a:buChar char="●"/>
              <a:defRPr sz="18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alibri"/>
                <a:ea typeface="Calibri"/>
                <a:cs typeface="Calibri"/>
                <a:sym typeface="Calibri"/>
              </a:defRPr>
            </a:lvl1pPr>
            <a:lvl2pPr marL="640047" marR="0" lvl="1" indent="-259046" algn="l" rtl="0">
              <a:spcBef>
                <a:spcPts val="400"/>
              </a:spcBef>
              <a:buClr>
                <a:schemeClr val="accent1"/>
              </a:buClr>
              <a:buFont typeface="Noto Sans Symbols"/>
              <a:buNone/>
              <a:defRPr sz="2000" b="1" i="0" u="none" strike="noStrike" cap="none">
                <a:solidFill>
                  <a:schemeClr val="dk1"/>
                </a:solidFill>
                <a:latin typeface="Calibri"/>
                <a:ea typeface="Calibri"/>
                <a:cs typeface="Calibri"/>
                <a:sym typeface="Calibri"/>
              </a:defRPr>
            </a:lvl2pPr>
            <a:lvl3pPr marL="914353" marR="0" lvl="2" indent="-253953" algn="l" rtl="0">
              <a:spcBef>
                <a:spcPts val="360"/>
              </a:spcBef>
              <a:buClr>
                <a:schemeClr val="accent2"/>
              </a:buClr>
              <a:buFont typeface="Noto Sans Symbols"/>
              <a:buNone/>
              <a:defRPr sz="1800" b="1" i="0" u="none" strike="noStrike" cap="none">
                <a:solidFill>
                  <a:schemeClr val="dk1"/>
                </a:solidFill>
                <a:latin typeface="Calibri"/>
                <a:ea typeface="Calibri"/>
                <a:cs typeface="Calibri"/>
                <a:sym typeface="Calibri"/>
              </a:defRPr>
            </a:lvl3pPr>
            <a:lvl4pPr marL="1188659" marR="0" lvl="3" indent="-210759"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4pPr>
            <a:lvl5pPr marL="1462965" marR="0" lvl="4" indent="-218364" algn="l" rtl="0">
              <a:spcBef>
                <a:spcPts val="320"/>
              </a:spcBef>
              <a:buClr>
                <a:schemeClr val="accent4"/>
              </a:buClr>
              <a:buFont typeface="Noto Sans Symbols"/>
              <a:buNone/>
              <a:defRPr sz="1600" b="1"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6" name="Shape 26"/>
          <p:cNvSpPr txBox="1">
            <a:spLocks noGrp="1"/>
          </p:cNvSpPr>
          <p:nvPr>
            <p:ph type="body" idx="2"/>
          </p:nvPr>
        </p:nvSpPr>
        <p:spPr>
          <a:xfrm>
            <a:off x="4645026" y="1859758"/>
            <a:ext cx="4041774" cy="654843"/>
          </a:xfrm>
          <a:prstGeom prst="rect">
            <a:avLst/>
          </a:prstGeom>
          <a:noFill/>
          <a:ln>
            <a:noFill/>
          </a:ln>
        </p:spPr>
        <p:txBody>
          <a:bodyPr lIns="91425" tIns="91425" rIns="91425" bIns="91425" anchor="ctr" anchorCtr="0"/>
          <a:lstStyle>
            <a:lvl1pPr marL="0" marR="0" lvl="0" indent="0" algn="l" rtl="0">
              <a:spcBef>
                <a:spcPts val="480"/>
              </a:spcBef>
              <a:buClr>
                <a:schemeClr val="accent3"/>
              </a:buClr>
              <a:buFont typeface="Noto Sans Symbols"/>
              <a:buNone/>
              <a:defRPr sz="2400" b="1" i="0" u="none" strike="noStrike" cap="none">
                <a:solidFill>
                  <a:schemeClr val="dk2"/>
                </a:solidFill>
                <a:latin typeface="Calibri"/>
                <a:ea typeface="Calibri"/>
                <a:cs typeface="Calibri"/>
                <a:sym typeface="Calibri"/>
              </a:defRPr>
            </a:lvl1pPr>
            <a:lvl2pPr marL="640047" marR="0" lvl="1" indent="-259046" algn="l" rtl="0">
              <a:spcBef>
                <a:spcPts val="400"/>
              </a:spcBef>
              <a:buClr>
                <a:schemeClr val="accent1"/>
              </a:buClr>
              <a:buFont typeface="Noto Sans Symbols"/>
              <a:buNone/>
              <a:defRPr sz="2000" b="1" i="0" u="none" strike="noStrike" cap="none">
                <a:solidFill>
                  <a:schemeClr val="dk1"/>
                </a:solidFill>
                <a:latin typeface="Calibri"/>
                <a:ea typeface="Calibri"/>
                <a:cs typeface="Calibri"/>
                <a:sym typeface="Calibri"/>
              </a:defRPr>
            </a:lvl2pPr>
            <a:lvl3pPr marL="914353" marR="0" lvl="2" indent="-253953" algn="l" rtl="0">
              <a:spcBef>
                <a:spcPts val="360"/>
              </a:spcBef>
              <a:buClr>
                <a:schemeClr val="accent2"/>
              </a:buClr>
              <a:buFont typeface="Noto Sans Symbols"/>
              <a:buNone/>
              <a:defRPr sz="1800" b="1" i="0" u="none" strike="noStrike" cap="none">
                <a:solidFill>
                  <a:schemeClr val="dk1"/>
                </a:solidFill>
                <a:latin typeface="Calibri"/>
                <a:ea typeface="Calibri"/>
                <a:cs typeface="Calibri"/>
                <a:sym typeface="Calibri"/>
              </a:defRPr>
            </a:lvl3pPr>
            <a:lvl4pPr marL="1188659" marR="0" lvl="3" indent="-210759"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4pPr>
            <a:lvl5pPr marL="1462965" marR="0" lvl="4" indent="-218364" algn="l" rtl="0">
              <a:spcBef>
                <a:spcPts val="320"/>
              </a:spcBef>
              <a:buClr>
                <a:schemeClr val="accent4"/>
              </a:buClr>
              <a:buFont typeface="Noto Sans Symbols"/>
              <a:buNone/>
              <a:defRPr sz="1600" b="1"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7" name="Shape 27"/>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marL="274306" marR="0" lvl="0" indent="-141591" algn="l" rtl="0">
              <a:spcBef>
                <a:spcPts val="440"/>
              </a:spcBef>
              <a:buClr>
                <a:schemeClr val="accent3"/>
              </a:buClr>
              <a:buSzPct val="95000"/>
              <a:buFont typeface="Noto Sans Symbols"/>
              <a:buChar char="●"/>
              <a:defRPr sz="2200" b="0" i="0" u="none" strike="noStrike" cap="none">
                <a:solidFill>
                  <a:schemeClr val="dk1"/>
                </a:solidFill>
                <a:latin typeface="Calibri"/>
                <a:ea typeface="Calibri"/>
                <a:cs typeface="Calibri"/>
                <a:sym typeface="Calibri"/>
              </a:defRPr>
            </a:lvl1pPr>
            <a:lvl2pPr marL="640047" marR="0" lvl="1" indent="-151096" algn="l" rtl="0">
              <a:spcBef>
                <a:spcPts val="400"/>
              </a:spcBef>
              <a:buClr>
                <a:schemeClr val="accent1"/>
              </a:buClr>
              <a:buSzPct val="85000"/>
              <a:buFont typeface="Noto Sans Symbols"/>
              <a:buChar char="●"/>
              <a:defRPr sz="2000" b="0" i="0" u="none" strike="noStrike" cap="none">
                <a:solidFill>
                  <a:schemeClr val="dk1"/>
                </a:solidFill>
                <a:latin typeface="Calibri"/>
                <a:ea typeface="Calibri"/>
                <a:cs typeface="Calibri"/>
                <a:sym typeface="Calibri"/>
              </a:defRPr>
            </a:lvl2pPr>
            <a:lvl3pPr marL="914353" marR="0" lvl="2" indent="-173943" algn="l" rtl="0">
              <a:spcBef>
                <a:spcPts val="360"/>
              </a:spcBef>
              <a:buClr>
                <a:schemeClr val="accent2"/>
              </a:buClr>
              <a:buSzPct val="70000"/>
              <a:buFont typeface="Noto Sans Symbols"/>
              <a:buChar char="●"/>
              <a:defRPr sz="1800" b="0" i="0" u="none" strike="noStrike" cap="none">
                <a:solidFill>
                  <a:schemeClr val="dk1"/>
                </a:solidFill>
                <a:latin typeface="Calibri"/>
                <a:ea typeface="Calibri"/>
                <a:cs typeface="Calibri"/>
                <a:sym typeface="Calibri"/>
              </a:defRPr>
            </a:lvl3pPr>
            <a:lvl4pPr marL="1188659" marR="0" lvl="3" indent="-144719" algn="l" rtl="0">
              <a:spcBef>
                <a:spcPts val="320"/>
              </a:spcBef>
              <a:buClr>
                <a:schemeClr val="accent3"/>
              </a:buClr>
              <a:buSzPct val="64999"/>
              <a:buFont typeface="Noto Sans Symbols"/>
              <a:buChar char="●"/>
              <a:defRPr sz="1600" b="0" i="0" u="none" strike="noStrike" cap="none">
                <a:solidFill>
                  <a:schemeClr val="dk1"/>
                </a:solidFill>
                <a:latin typeface="Calibri"/>
                <a:ea typeface="Calibri"/>
                <a:cs typeface="Calibri"/>
                <a:sym typeface="Calibri"/>
              </a:defRPr>
            </a:lvl4pPr>
            <a:lvl5pPr marL="1462965" marR="0" lvl="4" indent="-152325" algn="l" rtl="0">
              <a:spcBef>
                <a:spcPts val="320"/>
              </a:spcBef>
              <a:buClr>
                <a:schemeClr val="accent4"/>
              </a:buClr>
              <a:buSzPct val="64999"/>
              <a:buFont typeface="Noto Sans Symbols"/>
              <a:buChar char="●"/>
              <a:defRPr sz="16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28" name="Shape 28"/>
          <p:cNvSpPr txBox="1">
            <a:spLocks noGrp="1"/>
          </p:cNvSpPr>
          <p:nvPr>
            <p:ph type="body" idx="4"/>
          </p:nvPr>
        </p:nvSpPr>
        <p:spPr>
          <a:xfrm>
            <a:off x="4645026" y="2514600"/>
            <a:ext cx="4041774" cy="3845720"/>
          </a:xfrm>
          <a:prstGeom prst="rect">
            <a:avLst/>
          </a:prstGeom>
          <a:noFill/>
          <a:ln>
            <a:noFill/>
          </a:ln>
        </p:spPr>
        <p:txBody>
          <a:bodyPr lIns="91425" tIns="91425" rIns="91425" bIns="91425" anchor="t" anchorCtr="0"/>
          <a:lstStyle>
            <a:lvl1pPr marL="274306" marR="0" lvl="0" indent="-141591" algn="l" rtl="0">
              <a:spcBef>
                <a:spcPts val="440"/>
              </a:spcBef>
              <a:buClr>
                <a:schemeClr val="accent3"/>
              </a:buClr>
              <a:buSzPct val="95000"/>
              <a:buFont typeface="Noto Sans Symbols"/>
              <a:buChar char="●"/>
              <a:defRPr sz="2200" b="0" i="0" u="none" strike="noStrike" cap="none">
                <a:solidFill>
                  <a:schemeClr val="dk1"/>
                </a:solidFill>
                <a:latin typeface="Calibri"/>
                <a:ea typeface="Calibri"/>
                <a:cs typeface="Calibri"/>
                <a:sym typeface="Calibri"/>
              </a:defRPr>
            </a:lvl1pPr>
            <a:lvl2pPr marL="640047" marR="0" lvl="1" indent="-151096" algn="l" rtl="0">
              <a:spcBef>
                <a:spcPts val="400"/>
              </a:spcBef>
              <a:buClr>
                <a:schemeClr val="accent1"/>
              </a:buClr>
              <a:buSzPct val="85000"/>
              <a:buFont typeface="Noto Sans Symbols"/>
              <a:buChar char="●"/>
              <a:defRPr sz="2000" b="0" i="0" u="none" strike="noStrike" cap="none">
                <a:solidFill>
                  <a:schemeClr val="dk1"/>
                </a:solidFill>
                <a:latin typeface="Calibri"/>
                <a:ea typeface="Calibri"/>
                <a:cs typeface="Calibri"/>
                <a:sym typeface="Calibri"/>
              </a:defRPr>
            </a:lvl2pPr>
            <a:lvl3pPr marL="914353" marR="0" lvl="2" indent="-173943" algn="l" rtl="0">
              <a:spcBef>
                <a:spcPts val="360"/>
              </a:spcBef>
              <a:buClr>
                <a:schemeClr val="accent2"/>
              </a:buClr>
              <a:buSzPct val="70000"/>
              <a:buFont typeface="Noto Sans Symbols"/>
              <a:buChar char="●"/>
              <a:defRPr sz="1800" b="0" i="0" u="none" strike="noStrike" cap="none">
                <a:solidFill>
                  <a:schemeClr val="dk1"/>
                </a:solidFill>
                <a:latin typeface="Calibri"/>
                <a:ea typeface="Calibri"/>
                <a:cs typeface="Calibri"/>
                <a:sym typeface="Calibri"/>
              </a:defRPr>
            </a:lvl3pPr>
            <a:lvl4pPr marL="1188659" marR="0" lvl="3" indent="-144719" algn="l" rtl="0">
              <a:spcBef>
                <a:spcPts val="320"/>
              </a:spcBef>
              <a:buClr>
                <a:schemeClr val="accent3"/>
              </a:buClr>
              <a:buSzPct val="64999"/>
              <a:buFont typeface="Noto Sans Symbols"/>
              <a:buChar char="●"/>
              <a:defRPr sz="1600" b="0" i="0" u="none" strike="noStrike" cap="none">
                <a:solidFill>
                  <a:schemeClr val="dk1"/>
                </a:solidFill>
                <a:latin typeface="Calibri"/>
                <a:ea typeface="Calibri"/>
                <a:cs typeface="Calibri"/>
                <a:sym typeface="Calibri"/>
              </a:defRPr>
            </a:lvl4pPr>
            <a:lvl5pPr marL="1462965" marR="0" lvl="4" indent="-152325" algn="l" rtl="0">
              <a:spcBef>
                <a:spcPts val="320"/>
              </a:spcBef>
              <a:buClr>
                <a:schemeClr val="accent4"/>
              </a:buClr>
              <a:buSzPct val="64999"/>
              <a:buFont typeface="Noto Sans Symbols"/>
              <a:buChar char="●"/>
              <a:defRPr sz="16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sz="5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Blank">
    <p:spTree>
      <p:nvGrpSpPr>
        <p:cNvPr id="1" name="Shape 3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575050" y="1905000"/>
            <a:ext cx="5111750" cy="4343400"/>
          </a:xfrm>
          <a:prstGeom prst="rect">
            <a:avLst/>
          </a:prstGeom>
          <a:noFill/>
          <a:ln>
            <a:noFill/>
          </a:ln>
        </p:spPr>
        <p:txBody>
          <a:bodyPr lIns="91425" tIns="91425" rIns="91425" bIns="91425" anchor="t" anchorCtr="0"/>
          <a:lstStyle>
            <a:lvl1pPr marL="0" marR="0" lvl="0" indent="0" algn="l" rtl="0">
              <a:spcBef>
                <a:spcPts val="560"/>
              </a:spcBef>
              <a:buClr>
                <a:schemeClr val="accent3"/>
              </a:buClr>
              <a:buFont typeface="Noto Sans Symbols"/>
              <a:buNone/>
              <a:defRPr sz="2800" b="0" i="0" u="none" strike="noStrike" cap="none">
                <a:solidFill>
                  <a:schemeClr val="dk1"/>
                </a:solidFill>
                <a:latin typeface="Calibri"/>
                <a:ea typeface="Calibri"/>
                <a:cs typeface="Calibri"/>
                <a:sym typeface="Calibri"/>
              </a:defRPr>
            </a:lvl1pPr>
            <a:lvl2pPr marL="640047" marR="0" lvl="1" indent="-118711" algn="l" rtl="0">
              <a:spcBef>
                <a:spcPts val="520"/>
              </a:spcBef>
              <a:buClr>
                <a:schemeClr val="accent1"/>
              </a:buClr>
              <a:buSzPct val="85000"/>
              <a:buFont typeface="Noto Sans Symbols"/>
              <a:buChar char="●"/>
              <a:defRPr sz="2600" b="0" i="0" u="none" strike="noStrike" cap="none">
                <a:solidFill>
                  <a:schemeClr val="dk1"/>
                </a:solidFill>
                <a:latin typeface="Calibri"/>
                <a:ea typeface="Calibri"/>
                <a:cs typeface="Calibri"/>
                <a:sym typeface="Calibri"/>
              </a:defRPr>
            </a:lvl2pPr>
            <a:lvl3pPr marL="914353" marR="0" lvl="2" indent="-147272" algn="l" rtl="0">
              <a:spcBef>
                <a:spcPts val="480"/>
              </a:spcBef>
              <a:buClr>
                <a:schemeClr val="accent2"/>
              </a:buClr>
              <a:buSzPct val="70000"/>
              <a:buFont typeface="Noto Sans Symbols"/>
              <a:buChar char="●"/>
              <a:defRPr sz="24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44069" algn="l" rtl="0">
              <a:spcBef>
                <a:spcPts val="360"/>
              </a:spcBef>
              <a:buClr>
                <a:schemeClr val="accent4"/>
              </a:buClr>
              <a:buSzPct val="64999"/>
              <a:buFont typeface="Noto Sans Symbols"/>
              <a:buChar char="●"/>
              <a:defRPr sz="18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
        <p:nvSpPr>
          <p:cNvPr id="34" name="Shape 3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2"/>
          </p:nvPr>
        </p:nvSpPr>
        <p:spPr>
          <a:xfrm>
            <a:off x="457200" y="1905000"/>
            <a:ext cx="3124199" cy="4343400"/>
          </a:xfrm>
          <a:prstGeom prst="rect">
            <a:avLst/>
          </a:prstGeom>
          <a:noFill/>
          <a:ln>
            <a:noFill/>
          </a:ln>
        </p:spPr>
        <p:txBody>
          <a:bodyPr lIns="91425" tIns="91425" rIns="91425" bIns="91425" anchor="t" anchorCtr="0"/>
          <a:lstStyle>
            <a:lvl1pPr marL="274306" marR="0" lvl="0" indent="-141591" algn="l" rtl="0">
              <a:spcBef>
                <a:spcPts val="440"/>
              </a:spcBef>
              <a:buClr>
                <a:schemeClr val="accent3"/>
              </a:buClr>
              <a:buSzPct val="95000"/>
              <a:buFont typeface="Noto Sans Symbols"/>
              <a:buChar char="●"/>
              <a:defRPr sz="2200" b="0" i="0" u="none" strike="noStrike" cap="none">
                <a:solidFill>
                  <a:schemeClr val="dk1"/>
                </a:solidFill>
                <a:latin typeface="Calibri"/>
                <a:ea typeface="Calibri"/>
                <a:cs typeface="Calibri"/>
                <a:sym typeface="Calibri"/>
              </a:defRPr>
            </a:lvl1pPr>
            <a:lvl2pPr marL="640047" marR="0" lvl="1" indent="-151096" algn="l" rtl="0">
              <a:spcBef>
                <a:spcPts val="400"/>
              </a:spcBef>
              <a:buClr>
                <a:schemeClr val="accent1"/>
              </a:buClr>
              <a:buSzPct val="85000"/>
              <a:buFont typeface="Noto Sans Symbols"/>
              <a:buChar char="●"/>
              <a:defRPr sz="2000" b="0" i="0" u="none" strike="noStrike" cap="none">
                <a:solidFill>
                  <a:schemeClr val="dk1"/>
                </a:solidFill>
                <a:latin typeface="Calibri"/>
                <a:ea typeface="Calibri"/>
                <a:cs typeface="Calibri"/>
                <a:sym typeface="Calibri"/>
              </a:defRPr>
            </a:lvl2pPr>
            <a:lvl3pPr marL="914353" marR="0" lvl="2" indent="-173943" algn="l" rtl="0">
              <a:spcBef>
                <a:spcPts val="360"/>
              </a:spcBef>
              <a:buClr>
                <a:schemeClr val="accent2"/>
              </a:buClr>
              <a:buSzPct val="70000"/>
              <a:buFont typeface="Noto Sans Symbols"/>
              <a:buChar char="●"/>
              <a:defRPr sz="1800" b="0" i="0" u="none" strike="noStrike" cap="none">
                <a:solidFill>
                  <a:schemeClr val="dk1"/>
                </a:solidFill>
                <a:latin typeface="Calibri"/>
                <a:ea typeface="Calibri"/>
                <a:cs typeface="Calibri"/>
                <a:sym typeface="Calibri"/>
              </a:defRPr>
            </a:lvl3pPr>
            <a:lvl4pPr marL="1188659" marR="0" lvl="3" indent="-144719" algn="l" rtl="0">
              <a:spcBef>
                <a:spcPts val="320"/>
              </a:spcBef>
              <a:buClr>
                <a:schemeClr val="accent3"/>
              </a:buClr>
              <a:buSzPct val="64999"/>
              <a:buFont typeface="Noto Sans Symbols"/>
              <a:buChar char="●"/>
              <a:defRPr sz="1600" b="0" i="0" u="none" strike="noStrike" cap="none">
                <a:solidFill>
                  <a:schemeClr val="dk1"/>
                </a:solidFill>
                <a:latin typeface="Calibri"/>
                <a:ea typeface="Calibri"/>
                <a:cs typeface="Calibri"/>
                <a:sym typeface="Calibri"/>
              </a:defRPr>
            </a:lvl4pPr>
            <a:lvl5pPr marL="1462965" marR="0" lvl="4" indent="-152325" algn="l" rtl="0">
              <a:spcBef>
                <a:spcPts val="320"/>
              </a:spcBef>
              <a:buClr>
                <a:schemeClr val="accent4"/>
              </a:buClr>
              <a:buSzPct val="64999"/>
              <a:buFont typeface="Noto Sans Symbols"/>
              <a:buChar char="●"/>
              <a:defRPr sz="16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dk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dk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dk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dk1"/>
                </a:solidFill>
                <a:latin typeface="Calibri"/>
                <a:ea typeface="Calibri"/>
                <a:cs typeface="Calibri"/>
                <a:sym typeface="Calibri"/>
              </a:defRPr>
            </a:lvl4pPr>
            <a:lvl5pPr marL="1462965" marR="0" lvl="4" indent="-135814" algn="l" rtl="0">
              <a:spcBef>
                <a:spcPts val="400"/>
              </a:spcBef>
              <a:buClr>
                <a:schemeClr val="accent4"/>
              </a:buClr>
              <a:buSzPct val="64999"/>
              <a:buFont typeface="Noto Sans Symbols"/>
              <a:buChar char="●"/>
              <a:defRPr sz="2000" b="0" i="0" u="none" strike="noStrike" cap="none">
                <a:solidFill>
                  <a:schemeClr val="dk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dk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dk1"/>
                </a:solidFill>
                <a:latin typeface="Merriweather"/>
                <a:ea typeface="Merriweather"/>
                <a:cs typeface="Merriweather"/>
                <a:sym typeface="Merriweather"/>
              </a:defRPr>
            </a:lvl7pPr>
            <a:lvl8pPr marL="2194448" marR="0" lvl="7" indent="-86248" algn="l" rtl="0">
              <a:spcBef>
                <a:spcPts val="320"/>
              </a:spcBef>
              <a:buClr>
                <a:schemeClr val="dk2"/>
              </a:buClr>
              <a:buSzPct val="100000"/>
              <a:buFont typeface="Merriweather"/>
              <a:buChar char="•"/>
              <a:defRPr sz="1600" b="0" i="0" u="none" strike="noStrike" cap="none">
                <a:solidFill>
                  <a:schemeClr val="dk1"/>
                </a:solidFill>
                <a:latin typeface="Merriweather"/>
                <a:ea typeface="Merriweather"/>
                <a:cs typeface="Merriweather"/>
                <a:sym typeface="Merriweather"/>
              </a:defRPr>
            </a:lvl8pPr>
            <a:lvl9pPr marL="2468754" marR="0" lvl="8" indent="-106553" algn="l" rtl="0">
              <a:spcBef>
                <a:spcPts val="280"/>
              </a:spcBef>
              <a:buClr>
                <a:schemeClr val="dk2"/>
              </a:buClr>
              <a:buSzPct val="100000"/>
              <a:buFont typeface="Merriweather"/>
              <a:buChar char="•"/>
              <a:defRPr sz="1400" b="0" i="0" u="none" strike="noStrike" cap="none">
                <a:solidFill>
                  <a:schemeClr val="dk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accent4"/>
              </a:buClr>
              <a:buFont typeface="Calibri"/>
              <a:buNone/>
              <a:defRPr sz="5000" b="0" i="0" u="none" strike="noStrike" cap="none">
                <a:solidFill>
                  <a:schemeClr val="accent4"/>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06" marR="0" lvl="0" indent="-117461" algn="l" rtl="0">
              <a:spcBef>
                <a:spcPts val="520"/>
              </a:spcBef>
              <a:buClr>
                <a:schemeClr val="accent3"/>
              </a:buClr>
              <a:buSzPct val="95000"/>
              <a:buFont typeface="Noto Sans Symbols"/>
              <a:buChar char="●"/>
              <a:defRPr sz="2600" b="0" i="0" u="none" strike="noStrike" cap="none">
                <a:solidFill>
                  <a:schemeClr val="lt1"/>
                </a:solidFill>
                <a:latin typeface="Calibri"/>
                <a:ea typeface="Calibri"/>
                <a:cs typeface="Calibri"/>
                <a:sym typeface="Calibri"/>
              </a:defRPr>
            </a:lvl1pPr>
            <a:lvl2pPr marL="640047" marR="0" lvl="1" indent="-129506" algn="l" rtl="0">
              <a:spcBef>
                <a:spcPts val="480"/>
              </a:spcBef>
              <a:buClr>
                <a:schemeClr val="accent1"/>
              </a:buClr>
              <a:buSzPct val="85000"/>
              <a:buFont typeface="Noto Sans Symbols"/>
              <a:buChar char="●"/>
              <a:defRPr sz="2400" b="0" i="0" u="none" strike="noStrike" cap="none">
                <a:solidFill>
                  <a:schemeClr val="lt1"/>
                </a:solidFill>
                <a:latin typeface="Calibri"/>
                <a:ea typeface="Calibri"/>
                <a:cs typeface="Calibri"/>
                <a:sym typeface="Calibri"/>
              </a:defRPr>
            </a:lvl2pPr>
            <a:lvl3pPr marL="914353" marR="0" lvl="2" indent="-160608" algn="l" rtl="0">
              <a:spcBef>
                <a:spcPts val="420"/>
              </a:spcBef>
              <a:buClr>
                <a:schemeClr val="accent2"/>
              </a:buClr>
              <a:buSzPct val="70000"/>
              <a:buFont typeface="Noto Sans Symbols"/>
              <a:buChar char="●"/>
              <a:defRPr sz="2100" b="0" i="0" u="none" strike="noStrike" cap="none">
                <a:solidFill>
                  <a:schemeClr val="lt1"/>
                </a:solidFill>
                <a:latin typeface="Calibri"/>
                <a:ea typeface="Calibri"/>
                <a:cs typeface="Calibri"/>
                <a:sym typeface="Calibri"/>
              </a:defRPr>
            </a:lvl3pPr>
            <a:lvl4pPr marL="1188659" marR="0" lvl="3" indent="-128209" algn="l" rtl="0">
              <a:spcBef>
                <a:spcPts val="400"/>
              </a:spcBef>
              <a:buClr>
                <a:schemeClr val="accent3"/>
              </a:buClr>
              <a:buSzPct val="64999"/>
              <a:buFont typeface="Noto Sans Symbols"/>
              <a:buChar char="●"/>
              <a:defRPr sz="2000" b="0" i="0" u="none" strike="noStrike" cap="none">
                <a:solidFill>
                  <a:schemeClr val="lt1"/>
                </a:solidFill>
                <a:latin typeface="Calibri"/>
                <a:ea typeface="Calibri"/>
                <a:cs typeface="Calibri"/>
                <a:sym typeface="Calibri"/>
              </a:defRPr>
            </a:lvl4pPr>
            <a:lvl5pPr marL="1462965" marR="0" lvl="4" indent="-135814" algn="l" rtl="0">
              <a:spcBef>
                <a:spcPts val="400"/>
              </a:spcBef>
              <a:buClr>
                <a:schemeClr val="accent4"/>
              </a:buClr>
              <a:buSzPct val="64999"/>
              <a:buFont typeface="Noto Sans Symbols"/>
              <a:buChar char="●"/>
              <a:defRPr sz="2000" b="0" i="0" u="none" strike="noStrike" cap="none">
                <a:solidFill>
                  <a:schemeClr val="lt1"/>
                </a:solidFill>
                <a:latin typeface="Calibri"/>
                <a:ea typeface="Calibri"/>
                <a:cs typeface="Calibri"/>
                <a:sym typeface="Calibri"/>
              </a:defRPr>
            </a:lvl5pPr>
            <a:lvl6pPr marL="1737271" marR="0" lvl="5" indent="-121831" algn="l" rtl="0">
              <a:spcBef>
                <a:spcPts val="360"/>
              </a:spcBef>
              <a:buClr>
                <a:schemeClr val="accent5"/>
              </a:buClr>
              <a:buSzPct val="79999"/>
              <a:buFont typeface="Noto Sans Symbols"/>
              <a:buChar char="●"/>
              <a:defRPr sz="1800" b="0" i="0" u="none" strike="noStrike" cap="none">
                <a:solidFill>
                  <a:schemeClr val="lt1"/>
                </a:solidFill>
                <a:latin typeface="Merriweather"/>
                <a:ea typeface="Merriweather"/>
                <a:cs typeface="Merriweather"/>
                <a:sym typeface="Merriweather"/>
              </a:defRPr>
            </a:lvl6pPr>
            <a:lvl7pPr marL="1920140" marR="0" lvl="6" indent="-111661" algn="l" rtl="0">
              <a:spcBef>
                <a:spcPts val="320"/>
              </a:spcBef>
              <a:buClr>
                <a:schemeClr val="accent6"/>
              </a:buClr>
              <a:buSzPct val="80000"/>
              <a:buFont typeface="Noto Sans Symbols"/>
              <a:buChar char="●"/>
              <a:defRPr sz="1600" b="0" i="0" u="none" strike="noStrike" cap="none">
                <a:solidFill>
                  <a:schemeClr val="lt1"/>
                </a:solidFill>
                <a:latin typeface="Merriweather"/>
                <a:ea typeface="Merriweather"/>
                <a:cs typeface="Merriweather"/>
                <a:sym typeface="Merriweather"/>
              </a:defRPr>
            </a:lvl7pPr>
            <a:lvl8pPr marL="2194448" marR="0" lvl="7" indent="-86248" algn="l" rtl="0">
              <a:spcBef>
                <a:spcPts val="320"/>
              </a:spcBef>
              <a:buClr>
                <a:schemeClr val="lt2"/>
              </a:buClr>
              <a:buSzPct val="100000"/>
              <a:buFont typeface="Merriweather"/>
              <a:buChar char="•"/>
              <a:defRPr sz="1600" b="0" i="0" u="none" strike="noStrike" cap="none">
                <a:solidFill>
                  <a:schemeClr val="lt1"/>
                </a:solidFill>
                <a:latin typeface="Merriweather"/>
                <a:ea typeface="Merriweather"/>
                <a:cs typeface="Merriweather"/>
                <a:sym typeface="Merriweather"/>
              </a:defRPr>
            </a:lvl8pPr>
            <a:lvl9pPr marL="2468754" marR="0" lvl="8" indent="-106553" algn="l" rtl="0">
              <a:spcBef>
                <a:spcPts val="280"/>
              </a:spcBef>
              <a:buClr>
                <a:schemeClr val="lt2"/>
              </a:buClr>
              <a:buSzPct val="100000"/>
              <a:buFont typeface="Merriweather"/>
              <a:buChar char="•"/>
              <a:defRPr sz="1400" b="0" i="0" u="none" strike="noStrike" cap="none">
                <a:solidFill>
                  <a:schemeClr val="lt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astergrotto.com/top-10-parks.j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379971"/>
            <a:ext cx="8229600" cy="1143000"/>
          </a:xfrm>
          <a:prstGeom prst="rect">
            <a:avLst/>
          </a:prstGeom>
          <a:noFill/>
          <a:ln>
            <a:noFill/>
          </a:ln>
        </p:spPr>
        <p:txBody>
          <a:bodyPr lIns="0" tIns="45700" rIns="0" bIns="0" anchor="t" anchorCtr="0">
            <a:noAutofit/>
          </a:bodyPr>
          <a:lstStyle/>
          <a:p>
            <a:pPr marL="0" marR="0" lvl="0" indent="0" algn="l" rtl="0">
              <a:spcBef>
                <a:spcPts val="0"/>
              </a:spcBef>
              <a:buClr>
                <a:schemeClr val="accent4"/>
              </a:buClr>
              <a:buSzPct val="25000"/>
              <a:buFont typeface="Calibri"/>
              <a:buNone/>
            </a:pPr>
            <a:r>
              <a:rPr lang="en-US" dirty="0"/>
              <a:t>Claim #</a:t>
            </a:r>
            <a:r>
              <a:rPr lang="en-US"/>
              <a:t>4 Analyzed</a:t>
            </a:r>
            <a:endParaRPr lang="en-US" sz="5000" b="0" i="0" u="none" strike="noStrike" cap="none" dirty="0">
              <a:solidFill>
                <a:schemeClr val="accent4"/>
              </a:solidFill>
              <a:latin typeface="Calibri"/>
              <a:ea typeface="Calibri"/>
              <a:cs typeface="Calibri"/>
              <a:sym typeface="Calibri"/>
            </a:endParaRPr>
          </a:p>
        </p:txBody>
      </p:sp>
      <p:sp>
        <p:nvSpPr>
          <p:cNvPr id="82" name="Shape 82"/>
          <p:cNvSpPr txBox="1">
            <a:spLocks noGrp="1"/>
          </p:cNvSpPr>
          <p:nvPr>
            <p:ph type="body" idx="1"/>
          </p:nvPr>
        </p:nvSpPr>
        <p:spPr>
          <a:xfrm>
            <a:off x="457200" y="1562713"/>
            <a:ext cx="4574486" cy="4915316"/>
          </a:xfrm>
          <a:prstGeom prst="rect">
            <a:avLst/>
          </a:prstGeom>
          <a:noFill/>
          <a:ln>
            <a:noFill/>
          </a:ln>
        </p:spPr>
        <p:txBody>
          <a:bodyPr lIns="91425" tIns="45700" rIns="91425" bIns="45700" anchor="t" anchorCtr="0">
            <a:noAutofit/>
          </a:bodyPr>
          <a:lstStyle/>
          <a:p>
            <a:pPr marL="274306" marR="0" lvl="0" indent="-274306" algn="l" rtl="0">
              <a:spcBef>
                <a:spcPts val="0"/>
              </a:spcBef>
              <a:spcAft>
                <a:spcPts val="0"/>
              </a:spcAft>
              <a:buClr>
                <a:schemeClr val="accent4"/>
              </a:buClr>
              <a:buSzPct val="95000"/>
              <a:buFont typeface="Noto Sans Symbols"/>
              <a:buChar char="●"/>
            </a:pPr>
            <a:r>
              <a:rPr lang="en-US" dirty="0"/>
              <a:t>Every embryo of all species, instead of passing through the other species, rather becomes separated from them as the embryo develops.</a:t>
            </a:r>
          </a:p>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This is the second half of Von Baer’s Laws of Embryology.</a:t>
            </a:r>
          </a:p>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Just as embryos develop from basic to complex, they don’t develop complex parts of other species, just complex parts for their species.</a:t>
            </a:r>
          </a:p>
        </p:txBody>
      </p:sp>
      <p:pic>
        <p:nvPicPr>
          <p:cNvPr id="2" name="Picture 1"/>
          <p:cNvPicPr>
            <a:picLocks noChangeAspect="1"/>
          </p:cNvPicPr>
          <p:nvPr/>
        </p:nvPicPr>
        <p:blipFill>
          <a:blip r:embed="rId3"/>
          <a:stretch>
            <a:fillRect/>
          </a:stretch>
        </p:blipFill>
        <p:spPr>
          <a:xfrm>
            <a:off x="5031686" y="971549"/>
            <a:ext cx="3804595" cy="4414837"/>
          </a:xfrm>
          <a:prstGeom prst="rect">
            <a:avLst/>
          </a:prstGeom>
        </p:spPr>
      </p:pic>
      <p:sp>
        <p:nvSpPr>
          <p:cNvPr id="3" name="TextBox 2"/>
          <p:cNvSpPr txBox="1"/>
          <p:nvPr/>
        </p:nvSpPr>
        <p:spPr>
          <a:xfrm>
            <a:off x="4500562" y="5474779"/>
            <a:ext cx="4643438" cy="954107"/>
          </a:xfrm>
          <a:prstGeom prst="rect">
            <a:avLst/>
          </a:prstGeom>
          <a:noFill/>
        </p:spPr>
        <p:txBody>
          <a:bodyPr wrap="square" rtlCol="0">
            <a:spAutoFit/>
          </a:bodyPr>
          <a:lstStyle/>
          <a:p>
            <a:pPr algn="ctr"/>
            <a:r>
              <a:rPr lang="en-US" dirty="0"/>
              <a:t>The earliest embryos on top and the later versions at the bottom. The early embryos are very similar, but as they develop, they each develop specific characteristics, not developing all characteristics then losing some.</a:t>
            </a:r>
          </a:p>
        </p:txBody>
      </p:sp>
    </p:spTree>
    <p:extLst>
      <p:ext uri="{BB962C8B-B14F-4D97-AF65-F5344CB8AC3E}">
        <p14:creationId xmlns:p14="http://schemas.microsoft.com/office/powerpoint/2010/main" val="14881773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533400" y="2057400"/>
            <a:ext cx="7851648" cy="1828800"/>
          </a:xfrm>
          <a:prstGeom prst="rect">
            <a:avLst/>
          </a:prstGeom>
          <a:noFill/>
          <a:ln>
            <a:noFill/>
          </a:ln>
        </p:spPr>
        <p:txBody>
          <a:bodyPr lIns="0" tIns="0" rIns="18275" bIns="0" anchor="b" anchorCtr="0">
            <a:noAutofit/>
          </a:bodyPr>
          <a:lstStyle/>
          <a:p>
            <a:pPr marL="0" marR="0" lvl="0" indent="0" algn="l" rtl="0">
              <a:spcBef>
                <a:spcPts val="0"/>
              </a:spcBef>
              <a:buClr>
                <a:schemeClr val="lt1"/>
              </a:buClr>
              <a:buSzPct val="25000"/>
              <a:buFont typeface="Calibri"/>
              <a:buNone/>
            </a:pPr>
            <a:r>
              <a:rPr lang="en-US" sz="6000" dirty="0"/>
              <a:t>Comparative Embryology Claim Cards</a:t>
            </a:r>
            <a:endParaRPr lang="en-US" sz="60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#1</a:t>
            </a:r>
            <a:endParaRPr lang="en-US" sz="5000" b="0" i="0" u="none" strike="noStrike" cap="none" dirty="0">
              <a:solidFill>
                <a:schemeClr val="accent4"/>
              </a:solidFill>
              <a:latin typeface="Calibri"/>
              <a:ea typeface="Calibri"/>
              <a:cs typeface="Calibri"/>
              <a:sym typeface="Calibri"/>
            </a:endParaRPr>
          </a:p>
        </p:txBody>
      </p:sp>
      <p:sp>
        <p:nvSpPr>
          <p:cNvPr id="64" name="Shape 64"/>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4"/>
              </a:buClr>
              <a:buSzPct val="95000"/>
              <a:buNone/>
            </a:pPr>
            <a:r>
              <a:rPr lang="en-US" sz="3600" b="0" i="0" u="none" strike="noStrike" cap="none" dirty="0">
                <a:solidFill>
                  <a:schemeClr val="dk1"/>
                </a:solidFill>
                <a:latin typeface="Calibri"/>
                <a:ea typeface="Calibri"/>
                <a:cs typeface="Calibri"/>
                <a:sym typeface="Calibri"/>
              </a:rPr>
              <a:t>Animals start as pre-formed, microscopic versions of themselves and just grow bigger. That is, a mouse embryo would look like a tiny mouse that would grow into a bigger mouse before being born.</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#2</a:t>
            </a:r>
            <a:endParaRPr lang="en-US" sz="5000" b="0" i="0" u="none" strike="noStrike" cap="none" dirty="0">
              <a:solidFill>
                <a:schemeClr val="accent4"/>
              </a:solidFill>
              <a:latin typeface="Calibri"/>
              <a:ea typeface="Calibri"/>
              <a:cs typeface="Calibri"/>
              <a:sym typeface="Calibri"/>
            </a:endParaRPr>
          </a:p>
        </p:txBody>
      </p:sp>
      <p:sp>
        <p:nvSpPr>
          <p:cNvPr id="70" name="Shape 70"/>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4"/>
              </a:buClr>
              <a:buSzPct val="95000"/>
              <a:buNone/>
            </a:pPr>
            <a:r>
              <a:rPr lang="en-US" sz="3600" b="0" i="0" u="none" strike="noStrike" cap="none" dirty="0">
                <a:solidFill>
                  <a:schemeClr val="dk1"/>
                </a:solidFill>
                <a:latin typeface="Calibri"/>
                <a:ea typeface="Calibri"/>
                <a:cs typeface="Calibri"/>
                <a:sym typeface="Calibri"/>
              </a:rPr>
              <a:t>The more general parts of animals appear earlier in the embryo than the more special parts. From the most general </a:t>
            </a:r>
            <a:r>
              <a:rPr lang="en-US" sz="3600" dirty="0"/>
              <a:t>parts</a:t>
            </a:r>
            <a:r>
              <a:rPr lang="en-US" sz="3600" b="0" i="0" u="none" strike="noStrike" cap="none" dirty="0">
                <a:solidFill>
                  <a:schemeClr val="dk1"/>
                </a:solidFill>
                <a:latin typeface="Calibri"/>
                <a:ea typeface="Calibri"/>
                <a:cs typeface="Calibri"/>
                <a:sym typeface="Calibri"/>
              </a:rPr>
              <a:t> the less general are developed, and so on, until finally the most special arises.</a:t>
            </a: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#3</a:t>
            </a:r>
            <a:endParaRPr lang="en-US" sz="5000" b="0" i="0" u="none" strike="noStrike" cap="none" dirty="0">
              <a:solidFill>
                <a:schemeClr val="accent4"/>
              </a:solidFill>
              <a:latin typeface="Calibri"/>
              <a:ea typeface="Calibri"/>
              <a:cs typeface="Calibri"/>
              <a:sym typeface="Calibri"/>
            </a:endParaRPr>
          </a:p>
        </p:txBody>
      </p:sp>
      <p:sp>
        <p:nvSpPr>
          <p:cNvPr id="76" name="Shape 76"/>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4"/>
              </a:buClr>
              <a:buSzPct val="95000"/>
              <a:buNone/>
            </a:pPr>
            <a:r>
              <a:rPr lang="en-US" sz="3600" dirty="0"/>
              <a:t>An embryo will go through all the different evolutionary kinds of animals within its history before ending as the final animal. (For example, a gorilla embryo would start like a parasite embryo, then like a fish embryo, then like an amphibian embryo, then finally be most like a gorilla embryo.)</a:t>
            </a:r>
            <a:endParaRPr lang="en-US" sz="3600" b="0" i="0" u="sng" strike="noStrike" cap="none" dirty="0">
              <a:solidFill>
                <a:schemeClr val="hlink"/>
              </a:solidFill>
              <a:latin typeface="Calibri"/>
              <a:ea typeface="Calibri"/>
              <a:cs typeface="Calibri"/>
              <a:sym typeface="Calibri"/>
              <a:hlinkClick r:id="rId3"/>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704087"/>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#4</a:t>
            </a:r>
            <a:endParaRPr lang="en-US" sz="5000" b="0" i="0" u="none" strike="noStrike" cap="none" dirty="0">
              <a:solidFill>
                <a:schemeClr val="accent4"/>
              </a:solidFill>
              <a:latin typeface="Calibri"/>
              <a:ea typeface="Calibri"/>
              <a:cs typeface="Calibri"/>
              <a:sym typeface="Calibri"/>
            </a:endParaRPr>
          </a:p>
        </p:txBody>
      </p:sp>
      <p:sp>
        <p:nvSpPr>
          <p:cNvPr id="82" name="Shape 82"/>
          <p:cNvSpPr txBox="1">
            <a:spLocks noGrp="1"/>
          </p:cNvSpPr>
          <p:nvPr>
            <p:ph type="body" idx="1"/>
          </p:nvPr>
        </p:nvSpPr>
        <p:spPr>
          <a:xfrm>
            <a:off x="457200" y="1935480"/>
            <a:ext cx="8229600" cy="43891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4"/>
              </a:buClr>
              <a:buSzPct val="95000"/>
              <a:buNone/>
            </a:pPr>
            <a:r>
              <a:rPr lang="en-US" sz="3600" dirty="0"/>
              <a:t>Every embryo of all species, instead of passing through the other species, rather becomes separated from them as the embryo develops.</a:t>
            </a:r>
            <a:endParaRPr lang="en-US" sz="3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91084"/>
            <a:ext cx="8229600" cy="1143000"/>
          </a:xfrm>
          <a:prstGeom prst="rect">
            <a:avLst/>
          </a:prstGeom>
          <a:noFill/>
          <a:ln>
            <a:noFill/>
          </a:ln>
        </p:spPr>
        <p:txBody>
          <a:bodyPr lIns="0" tIns="45700" rIns="0" bIns="0" anchor="b" anchorCtr="0">
            <a:noAutofit/>
          </a:bodyPr>
          <a:lstStyle/>
          <a:p>
            <a:pPr marL="0" marR="0" lvl="0" indent="0" algn="l" rtl="0">
              <a:spcBef>
                <a:spcPts val="0"/>
              </a:spcBef>
              <a:buClr>
                <a:schemeClr val="accent4"/>
              </a:buClr>
              <a:buSzPct val="25000"/>
              <a:buFont typeface="Calibri"/>
              <a:buNone/>
            </a:pPr>
            <a:r>
              <a:rPr lang="en-US" dirty="0"/>
              <a:t>Claim #1 Analyzed</a:t>
            </a:r>
            <a:endParaRPr lang="en-US" sz="5000" b="0" i="0" u="none" strike="noStrike" cap="none" dirty="0">
              <a:solidFill>
                <a:schemeClr val="accent4"/>
              </a:solidFill>
              <a:latin typeface="Calibri"/>
              <a:ea typeface="Calibri"/>
              <a:cs typeface="Calibri"/>
              <a:sym typeface="Calibri"/>
            </a:endParaRPr>
          </a:p>
        </p:txBody>
      </p:sp>
      <p:sp>
        <p:nvSpPr>
          <p:cNvPr id="64" name="Shape 64"/>
          <p:cNvSpPr txBox="1">
            <a:spLocks noGrp="1"/>
          </p:cNvSpPr>
          <p:nvPr>
            <p:ph type="body" idx="1"/>
          </p:nvPr>
        </p:nvSpPr>
        <p:spPr>
          <a:xfrm>
            <a:off x="457200" y="1574291"/>
            <a:ext cx="5557838" cy="4389119"/>
          </a:xfrm>
          <a:prstGeom prst="rect">
            <a:avLst/>
          </a:prstGeom>
          <a:noFill/>
          <a:ln>
            <a:noFill/>
          </a:ln>
        </p:spPr>
        <p:txBody>
          <a:bodyPr lIns="91425" tIns="45700" rIns="91425" bIns="45700" anchor="t" anchorCtr="0">
            <a:noAutofit/>
          </a:bodyPr>
          <a:lstStyle/>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Animals start as pre-formed, microscopic versions of themselves, and just grow bigger. That is, a mouse embryo would look like a tiny mouse that would grow into a bigger mouse before being born.</a:t>
            </a:r>
          </a:p>
          <a:p>
            <a:pPr marL="274306" marR="0" lvl="0" indent="-274306" algn="l" rtl="0">
              <a:spcBef>
                <a:spcPts val="0"/>
              </a:spcBef>
              <a:spcAft>
                <a:spcPts val="0"/>
              </a:spcAft>
              <a:buClr>
                <a:schemeClr val="accent4"/>
              </a:buClr>
              <a:buSzPct val="95000"/>
              <a:buFont typeface="Noto Sans Symbols"/>
              <a:buChar char="●"/>
            </a:pPr>
            <a:r>
              <a:rPr lang="en-US" sz="2600" b="0" i="0" u="none" strike="noStrike" cap="none" dirty="0">
                <a:solidFill>
                  <a:schemeClr val="dk1"/>
                </a:solidFill>
                <a:latin typeface="Calibri"/>
                <a:ea typeface="Calibri"/>
                <a:cs typeface="Calibri"/>
                <a:sym typeface="Calibri"/>
              </a:rPr>
              <a:t>This is called the Preformation Theory, or Preformationism.</a:t>
            </a:r>
          </a:p>
          <a:p>
            <a:pPr marL="274306" marR="0" lvl="0" indent="-274306" algn="l" rtl="0">
              <a:spcBef>
                <a:spcPts val="0"/>
              </a:spcBef>
              <a:spcAft>
                <a:spcPts val="0"/>
              </a:spcAft>
              <a:buClr>
                <a:schemeClr val="accent4"/>
              </a:buClr>
              <a:buSzPct val="95000"/>
              <a:buFont typeface="Noto Sans Symbols"/>
              <a:buChar char="●"/>
            </a:pPr>
            <a:r>
              <a:rPr lang="en-US" dirty="0"/>
              <a:t>Was popular in the 16</a:t>
            </a:r>
            <a:r>
              <a:rPr lang="en-US" baseline="30000" dirty="0"/>
              <a:t>th</a:t>
            </a:r>
            <a:r>
              <a:rPr lang="en-US" dirty="0"/>
              <a:t> and 17</a:t>
            </a:r>
            <a:r>
              <a:rPr lang="en-US" baseline="30000" dirty="0"/>
              <a:t>th</a:t>
            </a:r>
            <a:r>
              <a:rPr lang="en-US" dirty="0"/>
              <a:t> centuries until microscopes were utilized.</a:t>
            </a:r>
          </a:p>
          <a:p>
            <a:pPr marL="274306" marR="0" lvl="0" indent="-274306" algn="l" rtl="0">
              <a:spcBef>
                <a:spcPts val="0"/>
              </a:spcBef>
              <a:spcAft>
                <a:spcPts val="0"/>
              </a:spcAft>
              <a:buClr>
                <a:schemeClr val="accent4"/>
              </a:buClr>
              <a:buSzPct val="95000"/>
              <a:buFont typeface="Noto Sans Symbols"/>
              <a:buChar char="●"/>
            </a:pPr>
            <a:endParaRPr lang="en-US" sz="2600" b="0" i="0" u="none" strike="noStrike" cap="none" dirty="0">
              <a:solidFill>
                <a:schemeClr val="dk1"/>
              </a:solidFill>
              <a:latin typeface="Calibri"/>
              <a:ea typeface="Calibri"/>
              <a:cs typeface="Calibri"/>
              <a:sym typeface="Calibri"/>
            </a:endParaRPr>
          </a:p>
        </p:txBody>
      </p:sp>
      <p:sp>
        <p:nvSpPr>
          <p:cNvPr id="3" name="TextBox 2"/>
          <p:cNvSpPr txBox="1"/>
          <p:nvPr/>
        </p:nvSpPr>
        <p:spPr>
          <a:xfrm>
            <a:off x="5591748" y="5613297"/>
            <a:ext cx="3428999" cy="1077218"/>
          </a:xfrm>
          <a:prstGeom prst="rect">
            <a:avLst/>
          </a:prstGeom>
          <a:noFill/>
        </p:spPr>
        <p:txBody>
          <a:bodyPr wrap="square" rtlCol="0">
            <a:spAutoFit/>
          </a:bodyPr>
          <a:lstStyle/>
          <a:p>
            <a:pPr algn="ctr"/>
            <a:r>
              <a:rPr lang="en-US" sz="1600" dirty="0">
                <a:latin typeface="Calibri" charset="0"/>
                <a:ea typeface="Calibri" charset="0"/>
                <a:cs typeface="Calibri" charset="0"/>
              </a:rPr>
              <a:t>A reproduction of a drawing from 1695 of a tiny person inside a sperm, which is what preformationism believed was true</a:t>
            </a:r>
          </a:p>
        </p:txBody>
      </p:sp>
      <p:pic>
        <p:nvPicPr>
          <p:cNvPr id="4" name="Picture 3"/>
          <p:cNvPicPr>
            <a:picLocks noChangeAspect="1"/>
          </p:cNvPicPr>
          <p:nvPr/>
        </p:nvPicPr>
        <p:blipFill>
          <a:blip r:embed="rId3"/>
          <a:stretch>
            <a:fillRect/>
          </a:stretch>
        </p:blipFill>
        <p:spPr>
          <a:xfrm>
            <a:off x="6146800" y="495197"/>
            <a:ext cx="2540000" cy="5118100"/>
          </a:xfrm>
          <a:prstGeom prst="rect">
            <a:avLst/>
          </a:prstGeom>
        </p:spPr>
      </p:pic>
    </p:spTree>
    <p:extLst>
      <p:ext uri="{BB962C8B-B14F-4D97-AF65-F5344CB8AC3E}">
        <p14:creationId xmlns:p14="http://schemas.microsoft.com/office/powerpoint/2010/main" val="4789326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116309"/>
            <a:ext cx="8229600" cy="1143000"/>
          </a:xfrm>
          <a:prstGeom prst="rect">
            <a:avLst/>
          </a:prstGeom>
          <a:noFill/>
          <a:ln>
            <a:noFill/>
          </a:ln>
        </p:spPr>
        <p:txBody>
          <a:bodyPr lIns="0" tIns="45700" rIns="0" bIns="0" anchor="t" anchorCtr="0">
            <a:noAutofit/>
          </a:bodyPr>
          <a:lstStyle/>
          <a:p>
            <a:pPr marL="0" marR="0" lvl="0" indent="0" algn="l" rtl="0">
              <a:spcBef>
                <a:spcPts val="0"/>
              </a:spcBef>
              <a:buClr>
                <a:schemeClr val="accent4"/>
              </a:buClr>
              <a:buSzPct val="25000"/>
              <a:buFont typeface="Calibri"/>
              <a:buNone/>
            </a:pPr>
            <a:r>
              <a:rPr lang="en-US" dirty="0"/>
              <a:t>Claim #2 Analyzed</a:t>
            </a:r>
            <a:endParaRPr lang="en-US" sz="5000" b="0" i="0" u="none" strike="noStrike" cap="none" dirty="0">
              <a:solidFill>
                <a:schemeClr val="accent4"/>
              </a:solidFill>
              <a:latin typeface="Calibri"/>
              <a:ea typeface="Calibri"/>
              <a:cs typeface="Calibri"/>
              <a:sym typeface="Calibri"/>
            </a:endParaRPr>
          </a:p>
        </p:txBody>
      </p:sp>
      <p:sp>
        <p:nvSpPr>
          <p:cNvPr id="88" name="Shape 88"/>
          <p:cNvSpPr txBox="1">
            <a:spLocks noGrp="1"/>
          </p:cNvSpPr>
          <p:nvPr>
            <p:ph type="body" idx="1"/>
          </p:nvPr>
        </p:nvSpPr>
        <p:spPr>
          <a:xfrm>
            <a:off x="314325" y="868523"/>
            <a:ext cx="8372475" cy="4389119"/>
          </a:xfrm>
          <a:prstGeom prst="rect">
            <a:avLst/>
          </a:prstGeom>
          <a:noFill/>
          <a:ln>
            <a:noFill/>
          </a:ln>
        </p:spPr>
        <p:txBody>
          <a:bodyPr lIns="91425" tIns="45700" rIns="91425" bIns="45700" anchor="t" anchorCtr="0">
            <a:noAutofit/>
          </a:bodyPr>
          <a:lstStyle/>
          <a:p>
            <a:pPr lvl="0" indent="-274306">
              <a:spcBef>
                <a:spcPts val="0"/>
              </a:spcBef>
              <a:buClr>
                <a:schemeClr val="accent4"/>
              </a:buClr>
            </a:pPr>
            <a:r>
              <a:rPr lang="en-US" dirty="0"/>
              <a:t>The more general parts of animals appear earlier in the embryo than the more special parts. From the most general forms the less general are developed, and so on, until finally the most special arises.</a:t>
            </a:r>
          </a:p>
          <a:p>
            <a:pPr lvl="0" indent="-274306">
              <a:spcBef>
                <a:spcPts val="0"/>
              </a:spcBef>
              <a:buClr>
                <a:schemeClr val="accent4"/>
              </a:buClr>
            </a:pPr>
            <a:r>
              <a:rPr lang="en-US" dirty="0"/>
              <a:t>This is the first half of Von Baer’s Laws of Embryology, which was first introduced in 1828.</a:t>
            </a:r>
          </a:p>
          <a:p>
            <a:pPr lvl="0" indent="-274306">
              <a:spcBef>
                <a:spcPts val="0"/>
              </a:spcBef>
              <a:buClr>
                <a:schemeClr val="accent4"/>
              </a:buClr>
            </a:pPr>
            <a:endParaRPr lang="en-US" dirty="0"/>
          </a:p>
        </p:txBody>
      </p:sp>
      <p:sp>
        <p:nvSpPr>
          <p:cNvPr id="4" name="TextBox 3"/>
          <p:cNvSpPr txBox="1"/>
          <p:nvPr/>
        </p:nvSpPr>
        <p:spPr>
          <a:xfrm>
            <a:off x="628651" y="6215063"/>
            <a:ext cx="8272462" cy="584775"/>
          </a:xfrm>
          <a:prstGeom prst="rect">
            <a:avLst/>
          </a:prstGeom>
          <a:noFill/>
        </p:spPr>
        <p:txBody>
          <a:bodyPr wrap="square" rtlCol="0">
            <a:spAutoFit/>
          </a:bodyPr>
          <a:lstStyle/>
          <a:p>
            <a:pPr algn="ctr"/>
            <a:r>
              <a:rPr lang="en-US" sz="1600" dirty="0"/>
              <a:t>In this picture, the earliest (or youngest) embryo are at the left. The left embryo is the most basic. As the embryo develops, the chicken becomes more specialized.</a:t>
            </a:r>
          </a:p>
        </p:txBody>
      </p:sp>
      <p:pic>
        <p:nvPicPr>
          <p:cNvPr id="5" name="Picture 4"/>
          <p:cNvPicPr>
            <a:picLocks noChangeAspect="1"/>
          </p:cNvPicPr>
          <p:nvPr/>
        </p:nvPicPr>
        <p:blipFill rotWithShape="1">
          <a:blip r:embed="rId3"/>
          <a:srcRect l="3519" t="5450" r="4085" b="4178"/>
          <a:stretch/>
        </p:blipFill>
        <p:spPr>
          <a:xfrm>
            <a:off x="1064419" y="3371851"/>
            <a:ext cx="7015162" cy="2843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4024"/>
            <a:ext cx="8229600" cy="1143000"/>
          </a:xfrm>
          <a:prstGeom prst="rect">
            <a:avLst/>
          </a:prstGeom>
          <a:noFill/>
          <a:ln>
            <a:noFill/>
          </a:ln>
        </p:spPr>
        <p:txBody>
          <a:bodyPr lIns="0" tIns="45700" rIns="0" bIns="0" anchor="t" anchorCtr="0">
            <a:noAutofit/>
          </a:bodyPr>
          <a:lstStyle/>
          <a:p>
            <a:pPr marL="0" marR="0" lvl="0" indent="0" algn="l" rtl="0">
              <a:spcBef>
                <a:spcPts val="0"/>
              </a:spcBef>
              <a:buClr>
                <a:schemeClr val="accent4"/>
              </a:buClr>
              <a:buSzPct val="25000"/>
              <a:buFont typeface="Calibri"/>
              <a:buNone/>
            </a:pPr>
            <a:r>
              <a:rPr lang="en-US" dirty="0"/>
              <a:t>Claim #3 Analyzed</a:t>
            </a:r>
            <a:endParaRPr lang="en-US" sz="5000" b="0" i="0" u="none" strike="noStrike" cap="none" dirty="0">
              <a:solidFill>
                <a:schemeClr val="accent4"/>
              </a:solidFill>
              <a:latin typeface="Calibri"/>
              <a:ea typeface="Calibri"/>
              <a:cs typeface="Calibri"/>
              <a:sym typeface="Calibri"/>
            </a:endParaRPr>
          </a:p>
        </p:txBody>
      </p:sp>
      <p:sp>
        <p:nvSpPr>
          <p:cNvPr id="76" name="Shape 76"/>
          <p:cNvSpPr txBox="1">
            <a:spLocks noGrp="1"/>
          </p:cNvSpPr>
          <p:nvPr>
            <p:ph type="body" idx="1"/>
          </p:nvPr>
        </p:nvSpPr>
        <p:spPr>
          <a:xfrm>
            <a:off x="171450" y="1006793"/>
            <a:ext cx="8515350" cy="4389119"/>
          </a:xfrm>
          <a:prstGeom prst="rect">
            <a:avLst/>
          </a:prstGeom>
          <a:noFill/>
          <a:ln>
            <a:noFill/>
          </a:ln>
        </p:spPr>
        <p:txBody>
          <a:bodyPr lIns="91425" tIns="45700" rIns="91425" bIns="45700" anchor="t" anchorCtr="0">
            <a:noAutofit/>
          </a:bodyPr>
          <a:lstStyle/>
          <a:p>
            <a:pPr marL="274306" marR="0" lvl="0" indent="-274306" algn="l" rtl="0">
              <a:lnSpc>
                <a:spcPct val="90000"/>
              </a:lnSpc>
              <a:spcBef>
                <a:spcPts val="0"/>
              </a:spcBef>
              <a:spcAft>
                <a:spcPts val="0"/>
              </a:spcAft>
              <a:buClr>
                <a:schemeClr val="accent4"/>
              </a:buClr>
              <a:buSzPct val="95000"/>
              <a:buFont typeface="Noto Sans Symbols"/>
              <a:buChar char="●"/>
            </a:pPr>
            <a:r>
              <a:rPr lang="en-US" sz="2400" dirty="0"/>
              <a:t>An embryo will go through all the different evolutionary kinds of animals within its history before ending as the final animal. (For example, a gorilla embryo would start like a parasite embryo, then like a fish embryo, then</a:t>
            </a:r>
          </a:p>
          <a:p>
            <a:pPr marL="0" marR="0" lvl="0" indent="0" algn="l" rtl="0">
              <a:lnSpc>
                <a:spcPct val="90000"/>
              </a:lnSpc>
              <a:spcBef>
                <a:spcPts val="0"/>
              </a:spcBef>
              <a:spcAft>
                <a:spcPts val="0"/>
              </a:spcAft>
              <a:buClr>
                <a:schemeClr val="accent4"/>
              </a:buClr>
              <a:buSzPct val="95000"/>
              <a:buNone/>
            </a:pPr>
            <a:r>
              <a:rPr lang="en-US" sz="2400" dirty="0"/>
              <a:t>    like an amphibian embryo, then finally </a:t>
            </a:r>
          </a:p>
          <a:p>
            <a:pPr marL="0" marR="0" lvl="0" indent="0" algn="l" rtl="0">
              <a:lnSpc>
                <a:spcPct val="90000"/>
              </a:lnSpc>
              <a:spcBef>
                <a:spcPts val="0"/>
              </a:spcBef>
              <a:spcAft>
                <a:spcPts val="0"/>
              </a:spcAft>
              <a:buClr>
                <a:schemeClr val="accent4"/>
              </a:buClr>
              <a:buSzPct val="95000"/>
              <a:buNone/>
            </a:pPr>
            <a:r>
              <a:rPr lang="en-US" sz="2400" dirty="0"/>
              <a:t>    be most like a gorilla embryo.)</a:t>
            </a:r>
          </a:p>
          <a:p>
            <a:pPr marL="274306" marR="0" lvl="0" indent="-274306" algn="l" rtl="0">
              <a:lnSpc>
                <a:spcPct val="90000"/>
              </a:lnSpc>
              <a:spcBef>
                <a:spcPts val="0"/>
              </a:spcBef>
              <a:spcAft>
                <a:spcPts val="0"/>
              </a:spcAft>
              <a:buClr>
                <a:schemeClr val="accent4"/>
              </a:buClr>
              <a:buSzPct val="95000"/>
              <a:buFont typeface="Noto Sans Symbols"/>
              <a:buChar char="●"/>
            </a:pPr>
            <a:r>
              <a:rPr lang="en-US" sz="2400" dirty="0">
                <a:solidFill>
                  <a:schemeClr val="tx1"/>
                </a:solidFill>
              </a:rPr>
              <a:t>This is called the Recapitalization Theory,</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first introduced by Haeckel in 1868. It says</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that all animals go through every previous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evolutionary version while an embryo. </a:t>
            </a:r>
          </a:p>
          <a:p>
            <a:pPr marL="274306" marR="0" lvl="0" indent="-274306" algn="l" rtl="0">
              <a:lnSpc>
                <a:spcPct val="90000"/>
              </a:lnSpc>
              <a:spcBef>
                <a:spcPts val="0"/>
              </a:spcBef>
              <a:spcAft>
                <a:spcPts val="0"/>
              </a:spcAft>
              <a:buClr>
                <a:schemeClr val="accent4"/>
              </a:buClr>
              <a:buSzPct val="95000"/>
              <a:buFont typeface="Noto Sans Symbols"/>
              <a:buChar char="●"/>
            </a:pPr>
            <a:r>
              <a:rPr lang="en-US" sz="2400" dirty="0">
                <a:solidFill>
                  <a:schemeClr val="tx1"/>
                </a:solidFill>
              </a:rPr>
              <a:t>Even though, as we’ve explored, most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embryos are very similar and go through a</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very similar progression, in 1997 a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detailed study was published showing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that the physical similarities aren’t because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of past versions, since similar looking embryo </a:t>
            </a:r>
          </a:p>
          <a:p>
            <a:pPr marL="0" marR="0" lvl="0" indent="0" algn="l" rtl="0">
              <a:lnSpc>
                <a:spcPct val="90000"/>
              </a:lnSpc>
              <a:spcBef>
                <a:spcPts val="0"/>
              </a:spcBef>
              <a:spcAft>
                <a:spcPts val="0"/>
              </a:spcAft>
              <a:buClr>
                <a:schemeClr val="accent4"/>
              </a:buClr>
              <a:buSzPct val="95000"/>
              <a:buNone/>
            </a:pPr>
            <a:r>
              <a:rPr lang="en-US" sz="2400" dirty="0">
                <a:solidFill>
                  <a:schemeClr val="tx1"/>
                </a:solidFill>
              </a:rPr>
              <a:t>    structures turn into very different organs.</a:t>
            </a:r>
            <a:endParaRPr lang="en-US" sz="2400" b="0" i="0" strike="noStrike" cap="none" dirty="0">
              <a:solidFill>
                <a:schemeClr val="tx1"/>
              </a:solidFill>
              <a:sym typeface="Calibri"/>
              <a:hlinkClick r:id="rId3"/>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818" y="2006918"/>
            <a:ext cx="2851732" cy="3500437"/>
          </a:xfrm>
          <a:prstGeom prst="rect">
            <a:avLst/>
          </a:prstGeom>
        </p:spPr>
      </p:pic>
      <p:sp>
        <p:nvSpPr>
          <p:cNvPr id="3" name="TextBox 2"/>
          <p:cNvSpPr txBox="1"/>
          <p:nvPr/>
        </p:nvSpPr>
        <p:spPr>
          <a:xfrm>
            <a:off x="6174088" y="5507355"/>
            <a:ext cx="2969912" cy="954107"/>
          </a:xfrm>
          <a:prstGeom prst="rect">
            <a:avLst/>
          </a:prstGeom>
          <a:noFill/>
        </p:spPr>
        <p:txBody>
          <a:bodyPr wrap="square" rtlCol="0">
            <a:spAutoFit/>
          </a:bodyPr>
          <a:lstStyle/>
          <a:p>
            <a:pPr algn="ctr"/>
            <a:r>
              <a:rPr lang="en-US" dirty="0"/>
              <a:t>The old idea that all embryos started out exactly the same with all animals, then change into different animals as they develop.</a:t>
            </a:r>
          </a:p>
        </p:txBody>
      </p:sp>
    </p:spTree>
    <p:extLst>
      <p:ext uri="{BB962C8B-B14F-4D97-AF65-F5344CB8AC3E}">
        <p14:creationId xmlns:p14="http://schemas.microsoft.com/office/powerpoint/2010/main" val="606960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sld>
</file>

<file path=ppt/theme/theme1.xml><?xml version="1.0" encoding="utf-8"?>
<a:theme xmlns:a="http://schemas.openxmlformats.org/drawingml/2006/main" name="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635</Words>
  <Application>Microsoft Macintosh PowerPoint</Application>
  <PresentationFormat>On-screen Show (4:3)</PresentationFormat>
  <Paragraphs>39</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Georgia</vt:lpstr>
      <vt:lpstr>Merriweather</vt:lpstr>
      <vt:lpstr>Noto Sans Symbols</vt:lpstr>
      <vt:lpstr>LEARN</vt:lpstr>
      <vt:lpstr>LEARN</vt:lpstr>
      <vt:lpstr>PowerPoint Presentation</vt:lpstr>
      <vt:lpstr>Comparative Embryology Claim Cards</vt:lpstr>
      <vt:lpstr>Claim #1</vt:lpstr>
      <vt:lpstr>Claim #2</vt:lpstr>
      <vt:lpstr>Claim #3</vt:lpstr>
      <vt:lpstr>Claim #4</vt:lpstr>
      <vt:lpstr>Claim #1 Analyzed</vt:lpstr>
      <vt:lpstr>Claim #2 Analyzed</vt:lpstr>
      <vt:lpstr>Claim #3 Analyzed</vt:lpstr>
      <vt:lpstr>Claim #4 Analyzed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EGG-ceptional Are We?</dc:title>
  <dc:subject/>
  <dc:creator>K20 Center</dc:creator>
  <cp:keywords/>
  <dc:description/>
  <cp:lastModifiedBy>Moharram, Jehanne</cp:lastModifiedBy>
  <cp:revision>16</cp:revision>
  <dcterms:modified xsi:type="dcterms:W3CDTF">2024-11-19T20:13:22Z</dcterms:modified>
  <cp:category/>
</cp:coreProperties>
</file>