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htNud6bseH+1zBzUPpfuhWuqw3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2"/>
    <p:restoredTop sz="94703"/>
  </p:normalViewPr>
  <p:slideViewPr>
    <p:cSldViewPr snapToGrid="0">
      <p:cViewPr varScale="1">
        <p:scale>
          <a:sx n="235" d="100"/>
          <a:sy n="235" d="100"/>
        </p:scale>
        <p:origin x="1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b9a4f5378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1b9a4f5378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b9a4f5378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1b9a4f5378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b9a4f5378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b9a4f5378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b9a4f5378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1b9a4f5378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Because this slide activates prior knowledge, slides 8-10 will be optional in the narrative</a:t>
            </a: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9 is intentionally left blank (referenced in the narrative)</a:t>
            </a: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54" name="Google Shape;54;p41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59" name="Google Shape;59;p42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3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66" name="Google Shape;66;p43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5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5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5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7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8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9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wg6tnj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b9a4f5378d_0_1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1463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</a:pPr>
            <a:r>
              <a:rPr lang="en-US" dirty="0"/>
              <a:t>3-sided polygon </a:t>
            </a:r>
            <a:endParaRPr dirty="0"/>
          </a:p>
          <a:p>
            <a:pPr marL="480034" lvl="1" indent="-175630" algn="l" rtl="0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(a polygon is a closed shape with straight lines)</a:t>
            </a:r>
            <a:endParaRPr dirty="0"/>
          </a:p>
          <a:p>
            <a:pPr marL="227012" lvl="0" indent="-21463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</a:pPr>
            <a:r>
              <a:rPr lang="en-US" dirty="0"/>
              <a:t>Two legs and a hypotenuse</a:t>
            </a:r>
            <a:endParaRPr dirty="0"/>
          </a:p>
          <a:p>
            <a:pPr marL="480034" lvl="1" indent="-175630" algn="l" rtl="0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(Right triangle only)</a:t>
            </a:r>
            <a:endParaRPr dirty="0"/>
          </a:p>
          <a:p>
            <a:pPr marL="227012" lvl="0" indent="-21463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</a:pPr>
            <a:r>
              <a:rPr lang="en-US" dirty="0"/>
              <a:t>Acute, Obtuse, Right </a:t>
            </a:r>
            <a:endParaRPr dirty="0"/>
          </a:p>
          <a:p>
            <a:pPr marL="480034" lvl="1" indent="-175630" algn="l" rtl="0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(Classify by angle)</a:t>
            </a:r>
            <a:endParaRPr dirty="0"/>
          </a:p>
          <a:p>
            <a:pPr marL="227012" lvl="0" indent="-21463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</a:pPr>
            <a:r>
              <a:rPr lang="en-US" dirty="0"/>
              <a:t>Equilateral, Isosceles, Scalene</a:t>
            </a:r>
            <a:endParaRPr dirty="0"/>
          </a:p>
          <a:p>
            <a:pPr marL="480034" lvl="1" indent="-175630" algn="l" rtl="0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(Classify by sides)</a:t>
            </a:r>
            <a:endParaRPr dirty="0"/>
          </a:p>
          <a:p>
            <a:pPr marL="227012" lvl="0" indent="-61912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None/>
            </a:pPr>
            <a:endParaRPr dirty="0"/>
          </a:p>
          <a:p>
            <a:pPr marL="480034" lvl="1" indent="-58155" algn="l" rtl="0">
              <a:spcBef>
                <a:spcPts val="40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1645836" lvl="7" indent="-60953" algn="l" rtl="0">
              <a:spcBef>
                <a:spcPts val="240"/>
              </a:spcBef>
              <a:spcAft>
                <a:spcPts val="0"/>
              </a:spcAft>
              <a:buSzPct val="100000"/>
              <a:buFont typeface="Calibri"/>
              <a:buNone/>
            </a:pPr>
            <a:endParaRPr dirty="0"/>
          </a:p>
        </p:txBody>
      </p:sp>
      <p:sp>
        <p:nvSpPr>
          <p:cNvPr id="148" name="Google Shape;148;g1b9a4f5378d_0_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Triangles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With your partner, use the 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GeoGebra</a:t>
            </a:r>
            <a:r>
              <a:rPr lang="en-US" dirty="0"/>
              <a:t> activity to decide if the set of numbers is a triangle.</a:t>
            </a:r>
            <a:endParaRPr dirty="0"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Go to: </a:t>
            </a:r>
            <a:r>
              <a:rPr lang="en-US" u="sng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GeoGebra.org/m/tgwg6tnj</a:t>
            </a:r>
            <a:endParaRPr sz="2800" b="1" dirty="0">
              <a:solidFill>
                <a:schemeClr val="accent2"/>
              </a:solidFill>
            </a:endParaRPr>
          </a:p>
          <a:p>
            <a:pPr marL="227012" lvl="0" indent="-227012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Use the table on your “Is It a Triangle?” handout to keep track of your findings.</a:t>
            </a:r>
          </a:p>
          <a:p>
            <a:pPr marL="227012" lvl="0" indent="-227012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Complete the rest of the handout after you complete the GeoGebra activity.</a:t>
            </a:r>
            <a:endParaRPr dirty="0"/>
          </a:p>
        </p:txBody>
      </p:sp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Is It a Triangle?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Which set(s) were not a triangle?</a:t>
            </a:r>
            <a:endParaRPr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How do we know?</a:t>
            </a:r>
            <a:endParaRPr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Is It a Triangle?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Is It a Triangle?</a:t>
            </a:r>
            <a:endParaRPr dirty="0"/>
          </a:p>
        </p:txBody>
      </p:sp>
      <p:sp>
        <p:nvSpPr>
          <p:cNvPr id="166" name="Google Shape;166;p10"/>
          <p:cNvSpPr txBox="1">
            <a:spLocks noGrp="1"/>
          </p:cNvSpPr>
          <p:nvPr>
            <p:ph type="body" idx="1"/>
          </p:nvPr>
        </p:nvSpPr>
        <p:spPr>
          <a:xfrm>
            <a:off x="457200" y="2316374"/>
            <a:ext cx="4038600" cy="24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-244475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1, 2, 3</a:t>
            </a:r>
            <a:endParaRPr sz="2600"/>
          </a:p>
        </p:txBody>
      </p:sp>
      <p:sp>
        <p:nvSpPr>
          <p:cNvPr id="167" name="Google Shape;167;p10"/>
          <p:cNvSpPr txBox="1">
            <a:spLocks noGrp="1"/>
          </p:cNvSpPr>
          <p:nvPr>
            <p:ph type="body" idx="2"/>
          </p:nvPr>
        </p:nvSpPr>
        <p:spPr>
          <a:xfrm>
            <a:off x="4648200" y="2316375"/>
            <a:ext cx="4038600" cy="24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-244475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3, 4, 5</a:t>
            </a:r>
            <a:endParaRPr sz="2600"/>
          </a:p>
        </p:txBody>
      </p:sp>
      <p:sp>
        <p:nvSpPr>
          <p:cNvPr id="168" name="Google Shape;168;p10"/>
          <p:cNvSpPr txBox="1"/>
          <p:nvPr/>
        </p:nvSpPr>
        <p:spPr>
          <a:xfrm>
            <a:off x="457200" y="1381316"/>
            <a:ext cx="82296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1775" marR="0" lvl="0" indent="-26733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makes the set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on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right a triangle, but not the one on the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left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600"/>
          </a:p>
          <a:p>
            <a:pPr marL="1645836" marR="0" lvl="7" indent="-72382" algn="l" rtl="0">
              <a:lnSpc>
                <a:spcPct val="90000"/>
              </a:lnSpc>
              <a:spcBef>
                <a:spcPts val="204"/>
              </a:spcBef>
              <a:spcAft>
                <a:spcPts val="0"/>
              </a:spcAft>
              <a:buClr>
                <a:schemeClr val="dk2"/>
              </a:buClr>
              <a:buSzPts val="1020"/>
              <a:buFont typeface="Calibri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3054" y="-456575"/>
            <a:ext cx="3449226" cy="2666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b9a4f5378d_0_2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Is It a Triangle?</a:t>
            </a:r>
            <a:endParaRPr/>
          </a:p>
        </p:txBody>
      </p:sp>
      <p:sp>
        <p:nvSpPr>
          <p:cNvPr id="175" name="Google Shape;175;g1b9a4f5378d_0_22"/>
          <p:cNvSpPr txBox="1">
            <a:spLocks noGrp="1"/>
          </p:cNvSpPr>
          <p:nvPr>
            <p:ph type="body" idx="1"/>
          </p:nvPr>
        </p:nvSpPr>
        <p:spPr>
          <a:xfrm>
            <a:off x="457200" y="2307701"/>
            <a:ext cx="4038600" cy="24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-244475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1, 2, 3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   1 + 2 = 3</a:t>
            </a:r>
            <a:endParaRPr sz="2600"/>
          </a:p>
        </p:txBody>
      </p:sp>
      <p:sp>
        <p:nvSpPr>
          <p:cNvPr id="176" name="Google Shape;176;g1b9a4f5378d_0_22"/>
          <p:cNvSpPr txBox="1">
            <a:spLocks noGrp="1"/>
          </p:cNvSpPr>
          <p:nvPr>
            <p:ph type="body" idx="2"/>
          </p:nvPr>
        </p:nvSpPr>
        <p:spPr>
          <a:xfrm>
            <a:off x="4648200" y="2307575"/>
            <a:ext cx="4038600" cy="24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-244475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3, 4, 5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    3 + 4 &gt; 5</a:t>
            </a:r>
            <a:endParaRPr sz="2600"/>
          </a:p>
        </p:txBody>
      </p:sp>
      <p:sp>
        <p:nvSpPr>
          <p:cNvPr id="177" name="Google Shape;177;g1b9a4f5378d_0_22"/>
          <p:cNvSpPr txBox="1"/>
          <p:nvPr/>
        </p:nvSpPr>
        <p:spPr>
          <a:xfrm>
            <a:off x="457200" y="1309352"/>
            <a:ext cx="82296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1775" marR="0" lvl="0" indent="-267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makes the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set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the right a triangle, but not the one on the left?</a:t>
            </a:r>
            <a:endParaRPr sz="2600"/>
          </a:p>
          <a:p>
            <a:pPr marL="1645836" marR="0" lvl="7" indent="-72383" algn="l" rtl="0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g1b9a4f5378d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3054" y="-456575"/>
            <a:ext cx="3449226" cy="2666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Is It a Triangle?</a:t>
            </a:r>
            <a:endParaRPr dirty="0"/>
          </a:p>
        </p:txBody>
      </p:sp>
      <p:sp>
        <p:nvSpPr>
          <p:cNvPr id="184" name="Google Shape;184;p12"/>
          <p:cNvSpPr txBox="1"/>
          <p:nvPr/>
        </p:nvSpPr>
        <p:spPr>
          <a:xfrm flipH="1">
            <a:off x="457200" y="1592500"/>
            <a:ext cx="8032200" cy="104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To be a triangle, the following inequality must be true.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 </a:t>
            </a:r>
            <a:r>
              <a:rPr lang="en-US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r>
              <a:rPr lang="en-US" sz="2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How do we know?</a:t>
            </a:r>
            <a:endParaRPr dirty="0"/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Which number set(s) made right triangles?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3, 4, 5</a:t>
            </a:r>
            <a:endParaRPr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Which number set(s) made right triangles?</a:t>
            </a:r>
            <a:endParaRPr dirty="0"/>
          </a:p>
        </p:txBody>
      </p:sp>
      <p:pic>
        <p:nvPicPr>
          <p:cNvPr id="197" name="Google Shape;19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9160" y="3118104"/>
            <a:ext cx="3449226" cy="2666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Which number set(s) made right triangles?</a:t>
            </a:r>
            <a:endParaRPr dirty="0"/>
          </a:p>
        </p:txBody>
      </p:sp>
      <p:sp>
        <p:nvSpPr>
          <p:cNvPr id="203" name="Google Shape;203;p15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-244475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3, 4, 5</a:t>
            </a:r>
            <a:endParaRPr sz="2600" dirty="0"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204" name="Google Shape;204;p15"/>
          <p:cNvSpPr txBox="1">
            <a:spLocks noGrp="1"/>
          </p:cNvSpPr>
          <p:nvPr>
            <p:ph type="body" idx="2"/>
          </p:nvPr>
        </p:nvSpPr>
        <p:spPr>
          <a:xfrm>
            <a:off x="4709160" y="1317938"/>
            <a:ext cx="4038600" cy="34482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114" t="-141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 </a:t>
            </a:r>
            <a:endParaRPr dirty="0"/>
          </a:p>
        </p:txBody>
      </p:sp>
      <p:pic>
        <p:nvPicPr>
          <p:cNvPr id="5" name="Google Shape;213;p16">
            <a:extLst>
              <a:ext uri="{FF2B5EF4-FFF2-40B4-BE49-F238E27FC236}">
                <a16:creationId xmlns:a16="http://schemas.microsoft.com/office/drawing/2014/main" id="{5B427649-5C1C-BBBF-AC2C-C1A2A56AE71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9160" y="3118104"/>
            <a:ext cx="3449226" cy="2666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Which number set(s) made right triangles?</a:t>
            </a:r>
            <a:endParaRPr dirty="0"/>
          </a:p>
        </p:txBody>
      </p:sp>
      <p:sp>
        <p:nvSpPr>
          <p:cNvPr id="211" name="Google Shape;211;p16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-244475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3, 4, 5</a:t>
            </a:r>
            <a:endParaRPr sz="2600" dirty="0"/>
          </a:p>
          <a:p>
            <a:pPr marL="231775" lvl="0" indent="-79375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600" dirty="0"/>
          </a:p>
          <a:p>
            <a:pPr marL="231775" lvl="0" indent="-79375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600" dirty="0"/>
          </a:p>
          <a:p>
            <a:pPr marL="231775" lvl="0" indent="-79375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600" dirty="0"/>
          </a:p>
          <a:p>
            <a:pPr marL="231775" lvl="0" indent="-244475" algn="l" rtl="0">
              <a:spcBef>
                <a:spcPts val="48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5, 12, 13</a:t>
            </a:r>
            <a:endParaRPr sz="2600" dirty="0"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212" name="Google Shape;212;p16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114" t="-141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  <p:pic>
        <p:nvPicPr>
          <p:cNvPr id="213" name="Google Shape;21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9160" y="3118104"/>
            <a:ext cx="3449226" cy="2666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Do Three Sides Make a Right?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Converse of the Pythagorean Theorem and Inequality Theorems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How do we know?</a:t>
            </a:r>
            <a:endParaRPr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219" name="Google Shape;219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53530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 dirty="0"/>
              <a:t>Which number set(s) made an acute triangle?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12, 16, 18</a:t>
            </a:r>
            <a:endParaRPr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Which number set(s) made acute triangles?</a:t>
            </a:r>
            <a:endParaRPr dirty="0"/>
          </a:p>
        </p:txBody>
      </p:sp>
      <p:pic>
        <p:nvPicPr>
          <p:cNvPr id="226" name="Google Shape;2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9160" y="3118104"/>
            <a:ext cx="3449226" cy="2666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Which number set(s) made acute triangles?</a:t>
            </a:r>
            <a:endParaRPr dirty="0"/>
          </a:p>
        </p:txBody>
      </p:sp>
      <p:sp>
        <p:nvSpPr>
          <p:cNvPr id="232" name="Google Shape;232;p19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-244475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12, 16, 18</a:t>
            </a:r>
            <a:endParaRPr sz="2600"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233" name="Google Shape;233;p19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114" t="-141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 </a:t>
            </a:r>
            <a:endParaRPr dirty="0"/>
          </a:p>
        </p:txBody>
      </p:sp>
      <p:pic>
        <p:nvPicPr>
          <p:cNvPr id="234" name="Google Shape;2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9160" y="3118104"/>
            <a:ext cx="3449226" cy="2666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Which number set(s) made acute triangles?</a:t>
            </a:r>
            <a:endParaRPr dirty="0"/>
          </a:p>
        </p:txBody>
      </p:sp>
      <p:sp>
        <p:nvSpPr>
          <p:cNvPr id="240" name="Google Shape;240;p2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-244475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12, 16, 18</a:t>
            </a:r>
            <a:endParaRPr sz="2600"/>
          </a:p>
          <a:p>
            <a:pPr marL="231775" lvl="0" indent="-79375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600"/>
          </a:p>
          <a:p>
            <a:pPr marL="231775" lvl="0" indent="-79375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600"/>
          </a:p>
          <a:p>
            <a:pPr marL="231775" lvl="0" indent="-79375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600"/>
          </a:p>
          <a:p>
            <a:pPr marL="231775" lvl="0" indent="-244475" algn="l" rtl="0">
              <a:spcBef>
                <a:spcPts val="48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3, 3, 4</a:t>
            </a:r>
            <a:endParaRPr sz="2600"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241" name="Google Shape;241;p2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114" t="-141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-231775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 </a:t>
            </a:r>
            <a:endParaRPr/>
          </a:p>
        </p:txBody>
      </p:sp>
      <p:pic>
        <p:nvPicPr>
          <p:cNvPr id="242" name="Google Shape;24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9160" y="3118104"/>
            <a:ext cx="3449226" cy="2666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How do we know?</a:t>
            </a:r>
            <a:endParaRPr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248" name="Google Shape;248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 sz="3200" dirty="0"/>
              <a:t>Which number set(s) made an obtuse triangle?</a:t>
            </a:r>
            <a:endParaRPr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6, 5, 10</a:t>
            </a:r>
            <a:endParaRPr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 dirty="0"/>
              <a:t>Which number set(s) made obtuse triangles?</a:t>
            </a:r>
            <a:endParaRPr dirty="0"/>
          </a:p>
        </p:txBody>
      </p:sp>
      <p:pic>
        <p:nvPicPr>
          <p:cNvPr id="255" name="Google Shape;2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9160" y="3118104"/>
            <a:ext cx="3449226" cy="2666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 dirty="0"/>
              <a:t>Which number set(s) made obtuse triangles?</a:t>
            </a:r>
            <a:endParaRPr dirty="0"/>
          </a:p>
        </p:txBody>
      </p:sp>
      <p:sp>
        <p:nvSpPr>
          <p:cNvPr id="261" name="Google Shape;261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-244475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6, 5, 10</a:t>
            </a:r>
            <a:endParaRPr sz="2600"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262" name="Google Shape;262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114" t="-141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  <p:pic>
        <p:nvPicPr>
          <p:cNvPr id="263" name="Google Shape;26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9160" y="3118104"/>
            <a:ext cx="3449226" cy="2666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 dirty="0"/>
              <a:t>Which number set(s) made obtuse triangles?</a:t>
            </a:r>
            <a:endParaRPr dirty="0"/>
          </a:p>
        </p:txBody>
      </p:sp>
      <p:sp>
        <p:nvSpPr>
          <p:cNvPr id="269" name="Google Shape;269;p24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-244475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6, 5, 10</a:t>
            </a:r>
            <a:endParaRPr sz="2600"/>
          </a:p>
          <a:p>
            <a:pPr marL="231775" lvl="0" indent="-79375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600"/>
          </a:p>
          <a:p>
            <a:pPr marL="231775" lvl="0" indent="-79375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600"/>
          </a:p>
          <a:p>
            <a:pPr marL="231775" lvl="0" indent="-79375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600"/>
          </a:p>
          <a:p>
            <a:pPr marL="231775" lvl="0" indent="-244475" algn="l" rtl="0">
              <a:spcBef>
                <a:spcPts val="48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3, 4, 7</a:t>
            </a:r>
            <a:endParaRPr sz="2600"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270" name="Google Shape;270;p24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114" t="-141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  <p:pic>
        <p:nvPicPr>
          <p:cNvPr id="271" name="Google Shape;27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9160" y="3118104"/>
            <a:ext cx="3449226" cy="2666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Given the side lengths, sort them into the correct category.</a:t>
            </a:r>
            <a:endParaRPr dirty="0"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277" name="Google Shape;277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Card Sort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6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9364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2x4s are pieces of lumber that are 8 feet long.</a:t>
            </a:r>
            <a:endParaRPr dirty="0"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Given 4 pieces of this lumber, decide how you will cut the lumber to create the following triangles:</a:t>
            </a:r>
            <a:endParaRPr dirty="0"/>
          </a:p>
          <a:p>
            <a:pPr marL="480034" lvl="1" indent="-185155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Acute</a:t>
            </a:r>
            <a:endParaRPr dirty="0"/>
          </a:p>
          <a:p>
            <a:pPr marL="480034" lvl="1" indent="-185155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Obtuse</a:t>
            </a:r>
            <a:endParaRPr dirty="0"/>
          </a:p>
          <a:p>
            <a:pPr marL="480034" lvl="1" indent="-185155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Right</a:t>
            </a:r>
            <a:endParaRPr dirty="0"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Indicate what the side length will be and if there will </a:t>
            </a:r>
            <a:r>
              <a:rPr lang="en-US"/>
              <a:t>be any </a:t>
            </a:r>
            <a:r>
              <a:rPr lang="en-US" dirty="0"/>
              <a:t>excess 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lumber</a:t>
            </a:r>
            <a:r>
              <a:rPr lang="en-US" dirty="0"/>
              <a:t>.</a:t>
            </a:r>
            <a:endParaRPr dirty="0"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283" name="Google Shape;28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Construction Planning</a:t>
            </a:r>
            <a:endParaRPr/>
          </a:p>
        </p:txBody>
      </p:sp>
      <p:pic>
        <p:nvPicPr>
          <p:cNvPr id="284" name="Google Shape;2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">
            <a:off x="5802839" y="-291142"/>
            <a:ext cx="3203840" cy="2476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do I use side lengths to determine if a triangle is acute, obtuse, or right?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2343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398462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/>
              <a:t>Determine if three side lengths can make a triangle.</a:t>
            </a:r>
            <a:endParaRPr/>
          </a:p>
          <a:p>
            <a:pPr marL="398463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/>
              <a:t>Compare side lengths to determine the type of triangle that is created.</a:t>
            </a:r>
            <a:endParaRPr/>
          </a:p>
          <a:p>
            <a:pPr marL="55563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b9a4f5378d_0_4"/>
          <p:cNvSpPr txBox="1">
            <a:spLocks noGrp="1"/>
          </p:cNvSpPr>
          <p:nvPr>
            <p:ph type="body" idx="1"/>
          </p:nvPr>
        </p:nvSpPr>
        <p:spPr>
          <a:xfrm>
            <a:off x="354775" y="1288150"/>
            <a:ext cx="5526603" cy="312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On the following slides you will be given a problem: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dirty="0"/>
              <a:t>Answer the question on your own.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dirty="0"/>
              <a:t>Write any questions you have on your paper.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dirty="0"/>
              <a:t>Discuss your answer with your group.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dirty="0"/>
              <a:t>Share your group's answer with the class.</a:t>
            </a:r>
            <a:endParaRPr dirty="0"/>
          </a:p>
        </p:txBody>
      </p:sp>
      <p:sp>
        <p:nvSpPr>
          <p:cNvPr id="113" name="Google Shape;113;g1b9a4f5378d_0_4"/>
          <p:cNvSpPr txBox="1">
            <a:spLocks noGrp="1"/>
          </p:cNvSpPr>
          <p:nvPr>
            <p:ph type="title"/>
          </p:nvPr>
        </p:nvSpPr>
        <p:spPr>
          <a:xfrm>
            <a:off x="292125" y="307250"/>
            <a:ext cx="85563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Think-Pair-Share</a:t>
            </a:r>
            <a:endParaRPr dirty="0"/>
          </a:p>
        </p:txBody>
      </p:sp>
      <p:pic>
        <p:nvPicPr>
          <p:cNvPr id="114" name="Google Shape;114;g1b9a4f5378d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862" y="1949131"/>
            <a:ext cx="3219450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What is the length of the 3rd side?</a:t>
            </a: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C11469-A235-35BA-6136-5C1E9EEC338B}"/>
              </a:ext>
            </a:extLst>
          </p:cNvPr>
          <p:cNvGrpSpPr/>
          <p:nvPr/>
        </p:nvGrpSpPr>
        <p:grpSpPr>
          <a:xfrm>
            <a:off x="100850" y="473100"/>
            <a:ext cx="6654387" cy="5143499"/>
            <a:chOff x="100850" y="473100"/>
            <a:chExt cx="6654387" cy="5143499"/>
          </a:xfrm>
        </p:grpSpPr>
        <p:pic>
          <p:nvPicPr>
            <p:cNvPr id="120" name="Google Shape;120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0850" y="473100"/>
              <a:ext cx="6654387" cy="5143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5"/>
            <p:cNvSpPr txBox="1"/>
            <p:nvPr/>
          </p:nvSpPr>
          <p:spPr>
            <a:xfrm>
              <a:off x="3300819" y="4103725"/>
              <a:ext cx="5937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 b="1" dirty="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29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5"/>
          <p:cNvSpPr txBox="1"/>
          <p:nvPr/>
        </p:nvSpPr>
        <p:spPr>
          <a:xfrm>
            <a:off x="5443234" y="1330350"/>
            <a:ext cx="33999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90550"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Answer the question on your own.</a:t>
            </a:r>
          </a:p>
          <a:p>
            <a:pPr marL="590550"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Discuss answers with the group.</a:t>
            </a:r>
          </a:p>
          <a:p>
            <a:pPr marL="590550"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Share your group’s answers with the class.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b9a4f5378d_0_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/>
              <a:t>What do you think the length of the 3rd side is?</a:t>
            </a: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D1BC29-DB3B-FA86-DC26-6AB46546D606}"/>
              </a:ext>
            </a:extLst>
          </p:cNvPr>
          <p:cNvGrpSpPr/>
          <p:nvPr/>
        </p:nvGrpSpPr>
        <p:grpSpPr>
          <a:xfrm>
            <a:off x="142375" y="572175"/>
            <a:ext cx="6727127" cy="5199724"/>
            <a:chOff x="142375" y="572175"/>
            <a:chExt cx="6727127" cy="5199724"/>
          </a:xfrm>
        </p:grpSpPr>
        <p:pic>
          <p:nvPicPr>
            <p:cNvPr id="128" name="Google Shape;128;g1b9a4f5378d_0_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2375" y="572175"/>
              <a:ext cx="6727127" cy="5199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g1b9a4f5378d_0_10"/>
            <p:cNvSpPr txBox="1"/>
            <p:nvPr/>
          </p:nvSpPr>
          <p:spPr>
            <a:xfrm>
              <a:off x="4118485" y="3152673"/>
              <a:ext cx="5937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 b="1" dirty="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29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g1b9a4f5378d_0_10"/>
          <p:cNvSpPr txBox="1"/>
          <p:nvPr/>
        </p:nvSpPr>
        <p:spPr>
          <a:xfrm>
            <a:off x="5425655" y="1355301"/>
            <a:ext cx="33999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90550"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Answer the question on your own.</a:t>
            </a:r>
          </a:p>
          <a:p>
            <a:pPr marL="590550"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Discuss answers with the group.</a:t>
            </a:r>
          </a:p>
          <a:p>
            <a:pPr marL="590550"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Share your group’s answers with the class.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5889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Each group gets one sheet of paper.</a:t>
            </a:r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The first person writes one thing they know about triangles.</a:t>
            </a:r>
            <a:endParaRPr dirty="0"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Pass the paper around and take turns writing one fact at a time.</a:t>
            </a:r>
            <a:endParaRPr dirty="0"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Keep taking turns until you have all facts written down.</a:t>
            </a:r>
            <a:endParaRPr dirty="0"/>
          </a:p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Be prepared to share your facts with the class.</a:t>
            </a:r>
            <a:endParaRPr dirty="0"/>
          </a:p>
        </p:txBody>
      </p:sp>
      <p:sp>
        <p:nvSpPr>
          <p:cNvPr id="136" name="Google Shape;136;p6"/>
          <p:cNvSpPr txBox="1">
            <a:spLocks noGrp="1"/>
          </p:cNvSpPr>
          <p:nvPr>
            <p:ph type="title"/>
          </p:nvPr>
        </p:nvSpPr>
        <p:spPr>
          <a:xfrm>
            <a:off x="205563" y="307247"/>
            <a:ext cx="8747051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Calibri"/>
              <a:buNone/>
            </a:pPr>
            <a:r>
              <a:rPr lang="en-US" dirty="0"/>
              <a:t>Chain 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Notes</a:t>
            </a:r>
            <a:endParaRPr dirty="0"/>
          </a:p>
        </p:txBody>
      </p:sp>
      <p:pic>
        <p:nvPicPr>
          <p:cNvPr id="137" name="Google Shape;1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4482" y="141385"/>
            <a:ext cx="2097826" cy="204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Triangles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752</Words>
  <Application>Microsoft Macintosh PowerPoint</Application>
  <PresentationFormat>On-screen Show (16:9)</PresentationFormat>
  <Paragraphs>116</Paragraphs>
  <Slides>29</Slides>
  <Notes>29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Noto Sans Symbols</vt:lpstr>
      <vt:lpstr>Times New Roman</vt:lpstr>
      <vt:lpstr>LEARN theme</vt:lpstr>
      <vt:lpstr>LEARN theme</vt:lpstr>
      <vt:lpstr>PowerPoint Presentation</vt:lpstr>
      <vt:lpstr>Do Three Sides Make a Right?</vt:lpstr>
      <vt:lpstr>Essential Question</vt:lpstr>
      <vt:lpstr>Lesson Objectives</vt:lpstr>
      <vt:lpstr>Think-Pair-Share</vt:lpstr>
      <vt:lpstr>What is the length of the 3rd side?</vt:lpstr>
      <vt:lpstr>What do you think the length of the 3rd side is?</vt:lpstr>
      <vt:lpstr>Chain Notes</vt:lpstr>
      <vt:lpstr>Triangles</vt:lpstr>
      <vt:lpstr>Triangles</vt:lpstr>
      <vt:lpstr>Is It a Triangle?</vt:lpstr>
      <vt:lpstr>Is It a Triangle?</vt:lpstr>
      <vt:lpstr>Is It a Triangle?</vt:lpstr>
      <vt:lpstr>Is It a Triangle?</vt:lpstr>
      <vt:lpstr>Is It a Triangle?</vt:lpstr>
      <vt:lpstr>Which number set(s) made right triangles?</vt:lpstr>
      <vt:lpstr>Which number set(s) made right triangles?</vt:lpstr>
      <vt:lpstr>Which number set(s) made right triangles?</vt:lpstr>
      <vt:lpstr>Which number set(s) made right triangles?</vt:lpstr>
      <vt:lpstr>Which number set(s) made an acute triangle?</vt:lpstr>
      <vt:lpstr>Which number set(s) made acute triangles?</vt:lpstr>
      <vt:lpstr>Which number set(s) made acute triangles?</vt:lpstr>
      <vt:lpstr>Which number set(s) made acute triangles?</vt:lpstr>
      <vt:lpstr>Which number set(s) made an obtuse triangle?</vt:lpstr>
      <vt:lpstr>Which number set(s) made obtuse triangles?</vt:lpstr>
      <vt:lpstr>Which number set(s) made obtuse triangles?</vt:lpstr>
      <vt:lpstr>Which number set(s) made obtuse triangles?</vt:lpstr>
      <vt:lpstr>Card Sort</vt:lpstr>
      <vt:lpstr>Construction Planning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Three Sides Make a Right?</dc:title>
  <dc:subject/>
  <dc:creator>K20 Center</dc:creator>
  <cp:keywords/>
  <dc:description/>
  <cp:lastModifiedBy>Hayden, Jordan K.</cp:lastModifiedBy>
  <cp:revision>8</cp:revision>
  <dcterms:created xsi:type="dcterms:W3CDTF">2022-10-07T18:54:01Z</dcterms:created>
  <dcterms:modified xsi:type="dcterms:W3CDTF">2023-01-12T15:04:12Z</dcterms:modified>
  <cp:category/>
</cp:coreProperties>
</file>