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KqleEmSbJjstLcMOVees3sx6w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56" d="100"/>
          <a:sy n="156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customschemas.google.com/relationships/presentationmetadata" Target="metadata"/><Relationship Id="rId2" Type="http://schemas.openxmlformats.org/officeDocument/2006/relationships/slideMaster" Target="slideMasters/slideMaster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a8c03ae4a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0" name="Google Shape;150;g1a8c03ae4a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b3bb38879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b3bb38879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25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6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7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7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7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7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46" name="Google Shape;146;p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Exit Ticket</a:t>
            </a:r>
            <a:endParaRPr/>
          </a:p>
        </p:txBody>
      </p:sp>
      <p:sp>
        <p:nvSpPr>
          <p:cNvPr id="147" name="Google Shape;147;p9"/>
          <p:cNvSpPr txBox="1">
            <a:spLocks noGrp="1"/>
          </p:cNvSpPr>
          <p:nvPr>
            <p:ph type="body" idx="4294967295"/>
          </p:nvPr>
        </p:nvSpPr>
        <p:spPr>
          <a:xfrm>
            <a:off x="450850" y="1330000"/>
            <a:ext cx="7788300" cy="3257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Select one of the statements from the Always, Sometimes, or Never True activity, and explain how it relates to the Enlightenment.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your explanation on a sticky note.</a:t>
            </a: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you leave the classroom, post the sticky note.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a8c03ae4a7_0_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/>
          </a:p>
        </p:txBody>
      </p:sp>
      <p:sp>
        <p:nvSpPr>
          <p:cNvPr id="153" name="Google Shape;153;g1a8c03ae4a7_0_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Exit Ticket</a:t>
            </a:r>
            <a:endParaRPr/>
          </a:p>
        </p:txBody>
      </p:sp>
      <p:sp>
        <p:nvSpPr>
          <p:cNvPr id="154" name="Google Shape;154;g1a8c03ae4a7_0_7"/>
          <p:cNvSpPr txBox="1">
            <a:spLocks noGrp="1"/>
          </p:cNvSpPr>
          <p:nvPr>
            <p:ph type="body" idx="4294967295"/>
          </p:nvPr>
        </p:nvSpPr>
        <p:spPr>
          <a:xfrm>
            <a:off x="450850" y="1330000"/>
            <a:ext cx="7788300" cy="3257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+mj-lt"/>
              <a:buAutoNum type="arabicPeriod"/>
            </a:pPr>
            <a:r>
              <a:rPr lang="en-US" dirty="0"/>
              <a:t>People are naturally good.</a:t>
            </a:r>
          </a:p>
          <a:p>
            <a:pPr marL="5143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+mj-lt"/>
              <a:buAutoNum type="arabicPeriod"/>
            </a:pPr>
            <a:r>
              <a:rPr lang="en-US" dirty="0"/>
              <a:t>Dictatorships are the best form of government.</a:t>
            </a:r>
          </a:p>
          <a:p>
            <a:pPr marL="5143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+mj-lt"/>
              <a:buAutoNum type="arabicPeriod"/>
            </a:pPr>
            <a:r>
              <a:rPr lang="en-US" dirty="0"/>
              <a:t>Most countries have always had free market economies.</a:t>
            </a:r>
          </a:p>
          <a:p>
            <a:pPr marL="5143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+mj-lt"/>
              <a:buAutoNum type="arabicPeriod"/>
            </a:pPr>
            <a:r>
              <a:rPr lang="en-US" dirty="0"/>
              <a:t>People should give up some freedoms for safety and security.</a:t>
            </a:r>
          </a:p>
          <a:p>
            <a:pPr marL="51435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+mj-lt"/>
              <a:buAutoNum type="arabicPeriod"/>
            </a:pPr>
            <a:r>
              <a:rPr lang="en-US" dirty="0"/>
              <a:t>For something to be true, it must be believed or accepted by everyone with no disagreement.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Enlighten Me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Introduction to The Enlightenment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9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2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US" dirty="0"/>
              <a:t>How do principles brought about during the Enlightenment relate to American life today?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Lesson Objective</a:t>
            </a:r>
            <a:r>
              <a:rPr lang="en-US"/>
              <a:t>s</a:t>
            </a: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Analyze Enlightenment ideas.  </a:t>
            </a:r>
            <a:endParaRPr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Understand how Enlightenment ideas connect to the world today.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2914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Read each statement on the following slide and decide whether you think it is always true, sometimes true, or never true. 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Vote with your feet by moving to the corresponding area of the room.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Always, Sometimes, or Never True</a:t>
            </a:r>
            <a:endParaRPr/>
          </a:p>
        </p:txBody>
      </p:sp>
      <p:pic>
        <p:nvPicPr>
          <p:cNvPr id="114" name="Google Shape;114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8363" y="1309350"/>
            <a:ext cx="263842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People are naturally good.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Dictatorships are the best form of government.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Most countries have always had free market economies.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People should give up some freedoms for safety and security.</a:t>
            </a: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For something to be true, it must be believed or accepted by everyone with no disagreement.</a:t>
            </a:r>
          </a:p>
        </p:txBody>
      </p:sp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812971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In your group, arrange the hexagons so the sides of related hexagons are touching.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Once you decide the arrangement of the hexagons, glue them onto your poster.</a:t>
            </a:r>
            <a:endParaRPr dirty="0"/>
          </a:p>
        </p:txBody>
      </p:sp>
      <p:sp>
        <p:nvSpPr>
          <p:cNvPr id="126" name="Google Shape;126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Honeycomb Harvest</a:t>
            </a:r>
            <a:endParaRPr/>
          </a:p>
        </p:txBody>
      </p:sp>
      <p:pic>
        <p:nvPicPr>
          <p:cNvPr id="127" name="Google Shape;127;p7"/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2079" y="1103709"/>
            <a:ext cx="2936082" cy="29360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b3bb38879a_0_2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925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In the first section, justify the connections you made between three hexagons.</a:t>
            </a:r>
          </a:p>
          <a:p>
            <a:pPr marL="227012" lvl="0" indent="-227012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>
                <a:extLst>
                  <a:ext uri="http://customooxmlschemas.google.com/">
                    <go:slidesCustomData xmlns:lc="http://schemas.openxmlformats.org/drawingml/2006/lockedCanvas"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In the second section, justify the connections you made between </a:t>
            </a: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five hexagons.</a:t>
            </a:r>
            <a:endParaRPr dirty="0"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</a:ext>
              </a:extLst>
            </a:endParaRPr>
          </a:p>
          <a:p>
            <a:pPr marL="684212" lvl="1" indent="-227012">
              <a:spcBef>
                <a:spcPts val="0"/>
              </a:spcBef>
              <a:buSzPts val="2600"/>
            </a:pPr>
            <a:r>
              <a:rPr lang="en-US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In this section, the streak continues to the second row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g1b3bb38879a_0_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Honeycomb Harvest Justification</a:t>
            </a:r>
            <a:endParaRPr/>
          </a:p>
        </p:txBody>
      </p:sp>
      <p:pic>
        <p:nvPicPr>
          <p:cNvPr id="2" name="Google Shape;127;p7">
            <a:extLst>
              <a:ext uri="{FF2B5EF4-FFF2-40B4-BE49-F238E27FC236}">
                <a16:creationId xmlns:a16="http://schemas.microsoft.com/office/drawing/2014/main" id="{706392CE-7674-594C-3297-A79BF6A0B851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2079" y="1103709"/>
            <a:ext cx="2936082" cy="29360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With your group, identify three Enlightenment terms that are related to American life today.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Highlight these terms on your honeycomb, then justify your reasoning on sticky notes. </a:t>
            </a:r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Place the sticky notes on the poster near the words.</a:t>
            </a:r>
            <a:endParaRPr dirty="0"/>
          </a:p>
          <a:p>
            <a:pPr marL="1645836" lvl="7" indent="-60951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40" name="Google Shape;140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Connect to American Life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362</Words>
  <Application>Microsoft Macintosh PowerPoint</Application>
  <PresentationFormat>On-screen Show (16:9)</PresentationFormat>
  <Paragraphs>37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</vt:lpstr>
      <vt:lpstr>LEARN theme</vt:lpstr>
      <vt:lpstr>LEARN theme</vt:lpstr>
      <vt:lpstr>PowerPoint Presentation</vt:lpstr>
      <vt:lpstr>Enlighten Me</vt:lpstr>
      <vt:lpstr>Essential Question</vt:lpstr>
      <vt:lpstr>Lesson Objectives</vt:lpstr>
      <vt:lpstr>Always, Sometimes, or Never True</vt:lpstr>
      <vt:lpstr>Always, Sometimes, or Never True</vt:lpstr>
      <vt:lpstr>Honeycomb Harvest</vt:lpstr>
      <vt:lpstr>Honeycomb Harvest Justification</vt:lpstr>
      <vt:lpstr>Connect to American Life</vt:lpstr>
      <vt:lpstr>Exit Ticket</vt:lpstr>
      <vt:lpstr>Exit Ticket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Enlighten Me</dc:title>
  <dc:subject/>
  <dc:creator>K20 Center</dc:creator>
  <cp:keywords/>
  <dc:description/>
  <cp:lastModifiedBy>Hayden, Jordan K.</cp:lastModifiedBy>
  <cp:revision>3</cp:revision>
  <dcterms:created xsi:type="dcterms:W3CDTF">2021-08-30T12:17:31Z</dcterms:created>
  <dcterms:modified xsi:type="dcterms:W3CDTF">2022-12-22T16:03:58Z</dcterms:modified>
  <cp:category/>
</cp:coreProperties>
</file>