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8"/>
  </p:notesMasterIdLst>
  <p:sldIdLst>
    <p:sldId id="267" r:id="rId2"/>
    <p:sldId id="256" r:id="rId3"/>
    <p:sldId id="274" r:id="rId4"/>
    <p:sldId id="282" r:id="rId5"/>
    <p:sldId id="275" r:id="rId6"/>
    <p:sldId id="276" r:id="rId7"/>
    <p:sldId id="278" r:id="rId8"/>
    <p:sldId id="277" r:id="rId9"/>
    <p:sldId id="279" r:id="rId10"/>
    <p:sldId id="280" r:id="rId11"/>
    <p:sldId id="281" r:id="rId12"/>
    <p:sldId id="283" r:id="rId13"/>
    <p:sldId id="284" r:id="rId14"/>
    <p:sldId id="285" r:id="rId15"/>
    <p:sldId id="287" r:id="rId16"/>
    <p:sldId id="268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76" autoAdjust="0"/>
    <p:restoredTop sz="94634"/>
  </p:normalViewPr>
  <p:slideViewPr>
    <p:cSldViewPr>
      <p:cViewPr varScale="1">
        <p:scale>
          <a:sx n="50" d="100"/>
          <a:sy n="50" d="100"/>
        </p:scale>
        <p:origin x="192" y="20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5FC62-AC35-4C3C-A24A-B4EF44ADD0AD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D0A9F-A494-4860-BBBE-DDB415575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5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6" y="1371601"/>
            <a:ext cx="2548128" cy="41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766733" y="1905000"/>
            <a:ext cx="6815667" cy="434340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4165600" cy="434340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759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5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2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69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8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01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2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1859761"/>
            <a:ext cx="5389033" cy="654843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514600"/>
            <a:ext cx="5389033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3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6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159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LGD8gJt7weU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AD64-131F-804D-AB3B-0FC59EA7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8D86-8634-4043-B8AC-D187EB2C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sz="2600" dirty="0"/>
              <a:t>What trends do you see? </a:t>
            </a:r>
          </a:p>
          <a:p>
            <a:pPr lvl="1"/>
            <a:r>
              <a:rPr lang="en-US" sz="2600" dirty="0"/>
              <a:t>Would the elections have turned out any differently had the third party not been on the ballot? </a:t>
            </a:r>
          </a:p>
          <a:p>
            <a:pPr lvl="1"/>
            <a:r>
              <a:rPr lang="en-US" sz="2600" dirty="0"/>
              <a:t>What do you think was going on historically at the time of these elections? </a:t>
            </a:r>
          </a:p>
          <a:p>
            <a:pPr lvl="1"/>
            <a:r>
              <a:rPr lang="en-US" sz="2600" dirty="0"/>
              <a:t>How might those events have necessitated the inclusion of the third parties? </a:t>
            </a:r>
          </a:p>
        </p:txBody>
      </p:sp>
    </p:spTree>
    <p:extLst>
      <p:ext uri="{BB962C8B-B14F-4D97-AF65-F5344CB8AC3E}">
        <p14:creationId xmlns:p14="http://schemas.microsoft.com/office/powerpoint/2010/main" val="24368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42900-D592-034C-B86F-EF684FEC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Why-Light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5AE19-8231-844E-BB8F-7914B6377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858000" cy="4389120"/>
          </a:xfrm>
        </p:spPr>
        <p:txBody>
          <a:bodyPr/>
          <a:lstStyle/>
          <a:p>
            <a:r>
              <a:rPr lang="en-US" dirty="0"/>
              <a:t>Read through the PBS article, “Third Parties in the U.S. Political Process.” </a:t>
            </a:r>
          </a:p>
          <a:p>
            <a:endParaRPr lang="en-US" dirty="0"/>
          </a:p>
          <a:p>
            <a:r>
              <a:rPr lang="en-US" dirty="0"/>
              <a:t>As you read, highlight key points. </a:t>
            </a:r>
          </a:p>
          <a:p>
            <a:endParaRPr lang="en-US" dirty="0"/>
          </a:p>
          <a:p>
            <a:r>
              <a:rPr lang="en-US" dirty="0"/>
              <a:t>If you highlight something, you must explain why in the margins.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CB190C6-F44B-2E4B-8915-A61B7B589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696213"/>
            <a:ext cx="25781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99E4-EEF0-C04A-9C34-BB99FC84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A17DF-05B4-A046-A419-AF59A7929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you highlight in the article? </a:t>
            </a:r>
          </a:p>
          <a:p>
            <a:r>
              <a:rPr lang="en-US" dirty="0"/>
              <a:t>Did you read anything you hadn’t known previously? </a:t>
            </a:r>
          </a:p>
          <a:p>
            <a:r>
              <a:rPr lang="en-US" dirty="0"/>
              <a:t>What would you say is the key point of the article? </a:t>
            </a:r>
          </a:p>
        </p:txBody>
      </p:sp>
    </p:spTree>
    <p:extLst>
      <p:ext uri="{BB962C8B-B14F-4D97-AF65-F5344CB8AC3E}">
        <p14:creationId xmlns:p14="http://schemas.microsoft.com/office/powerpoint/2010/main" val="183187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118A-C947-C44C-833D-F2B7F268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Create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6DBFE-06ED-8C46-B075-ED9D9515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group will be responsible for creating a poster about a third party in the United States. </a:t>
            </a:r>
          </a:p>
          <a:p>
            <a:r>
              <a:rPr lang="en-US" dirty="0"/>
              <a:t>Your poster should include: </a:t>
            </a:r>
          </a:p>
          <a:p>
            <a:pPr lvl="1"/>
            <a:r>
              <a:rPr lang="en-US" dirty="0"/>
              <a:t>The name of the third party </a:t>
            </a:r>
          </a:p>
          <a:p>
            <a:pPr lvl="1"/>
            <a:r>
              <a:rPr lang="en-US" dirty="0"/>
              <a:t>A key change or positive impact made as a result of the party </a:t>
            </a:r>
          </a:p>
          <a:p>
            <a:pPr lvl="1"/>
            <a:r>
              <a:rPr lang="en-US" dirty="0"/>
              <a:t>A negative impact of the party </a:t>
            </a:r>
          </a:p>
          <a:p>
            <a:pPr marL="294879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6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457200"/>
            <a:ext cx="10363200" cy="1362456"/>
          </a:xfrm>
        </p:spPr>
        <p:txBody>
          <a:bodyPr/>
          <a:lstStyle/>
          <a:p>
            <a:r>
              <a:rPr lang="en-US" dirty="0"/>
              <a:t>Gallery Walk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2133600"/>
            <a:ext cx="10363200" cy="39624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your groups, select a representative to stay at your poster. </a:t>
            </a:r>
          </a:p>
          <a:p>
            <a:pPr marL="93723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Your representative will be responsible for presenting your poster and findings to your peers. </a:t>
            </a:r>
          </a:p>
          <a:p>
            <a:pPr marL="937235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 you walk around the room, listen to the presenter and carefully read over the poster.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 a sticky note, provide feedback to the group over their poster and findings. </a:t>
            </a:r>
          </a:p>
          <a:p>
            <a:pPr marL="93723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Love it? Let them know! </a:t>
            </a:r>
          </a:p>
          <a:p>
            <a:pPr marL="93723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Find a typo? Gently tell them. </a:t>
            </a:r>
          </a:p>
        </p:txBody>
      </p:sp>
    </p:spTree>
    <p:extLst>
      <p:ext uri="{BB962C8B-B14F-4D97-AF65-F5344CB8AC3E}">
        <p14:creationId xmlns:p14="http://schemas.microsoft.com/office/powerpoint/2010/main" val="8354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149C-142B-9A45-A62D-686F21F2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6" y="853440"/>
            <a:ext cx="10363200" cy="926592"/>
          </a:xfrm>
        </p:spPr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13F37-27BD-1E40-8E5F-E68C756EE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36" y="1981200"/>
            <a:ext cx="10363200" cy="356006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Select two of the questions that we discussed earlier and answer it on a sheet of paper. You will turn this in as you leave. </a:t>
            </a:r>
          </a:p>
          <a:p>
            <a:pPr marL="580629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1800" dirty="0"/>
              <a:t>What does it mean to be a third party in the United States?</a:t>
            </a:r>
          </a:p>
          <a:p>
            <a:pPr marL="580629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How are third parties different from the Democratic and Republican parties? </a:t>
            </a:r>
          </a:p>
          <a:p>
            <a:pPr marL="580629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What have you heard about third parties? What have you heard about third party candidates? </a:t>
            </a:r>
          </a:p>
          <a:p>
            <a:pPr marL="580629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Can you name any third party candidate (past or present) besides Johnson/Weld? </a:t>
            </a:r>
          </a:p>
          <a:p>
            <a:pPr marL="580629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think that third parties could have any impact on a national presidential election?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4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9601200" cy="13716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Third Parties in the United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914336"/>
            <a:ext cx="7854696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E795-BA4E-8041-9CB6-E79857F2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35E4F-39D7-B34B-935D-E1F21583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third parties affect American government and society? </a:t>
            </a:r>
          </a:p>
        </p:txBody>
      </p:sp>
    </p:spTree>
    <p:extLst>
      <p:ext uri="{BB962C8B-B14F-4D97-AF65-F5344CB8AC3E}">
        <p14:creationId xmlns:p14="http://schemas.microsoft.com/office/powerpoint/2010/main" val="41780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68D2-22F6-9F4C-9F7A-D01EA0AF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0F2D-B656-F847-A7B7-A15C8755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will… </a:t>
            </a:r>
          </a:p>
          <a:p>
            <a:pPr lvl="1"/>
            <a:r>
              <a:rPr lang="en-US" dirty="0"/>
              <a:t>Analyze the impacts of other political parties on national elections.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BAB0-A3B3-6840-A028-0FFE0CEC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Notice, I Wonder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EE9F1-2DE3-8B4D-AE0C-F2416FBF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781800" cy="4389120"/>
          </a:xfrm>
        </p:spPr>
        <p:txBody>
          <a:bodyPr/>
          <a:lstStyle/>
          <a:p>
            <a:r>
              <a:rPr lang="en-US" dirty="0"/>
              <a:t>Take out a piece of paper and draw a line down the center of it. </a:t>
            </a:r>
          </a:p>
          <a:p>
            <a:r>
              <a:rPr lang="en-US" dirty="0"/>
              <a:t>On the left column, write “Observations.” </a:t>
            </a:r>
          </a:p>
          <a:p>
            <a:r>
              <a:rPr lang="en-US" dirty="0"/>
              <a:t>On the right column, write “Questions.” </a:t>
            </a:r>
          </a:p>
          <a:p>
            <a:r>
              <a:rPr lang="en-US" dirty="0"/>
              <a:t>As you watch the upcoming election advertisement, write down any observations and questions you might have.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5524F24-E130-3546-B43C-811CF534A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784350"/>
            <a:ext cx="25527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3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D7B6-F079-9445-9905-D2AA2680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and Write</a:t>
            </a:r>
          </a:p>
        </p:txBody>
      </p:sp>
      <p:pic>
        <p:nvPicPr>
          <p:cNvPr id="6" name="Online Media 5" descr="Gary Johnson / William Weld Political Ad: &quot;Are #youin?&quot; [SD Quality]">
            <a:hlinkClick r:id="" action="ppaction://media"/>
            <a:extLst>
              <a:ext uri="{FF2B5EF4-FFF2-40B4-BE49-F238E27FC236}">
                <a16:creationId xmlns:a16="http://schemas.microsoft.com/office/drawing/2014/main" id="{F739A741-E901-A04F-AA09-B9C5A3B7156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93925" y="1935163"/>
            <a:ext cx="7804150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9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AD32-D56B-8E4A-A28B-4A39556D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80288"/>
          </a:xfrm>
        </p:spPr>
        <p:txBody>
          <a:bodyPr/>
          <a:lstStyle/>
          <a:p>
            <a:r>
              <a:rPr lang="en-US" dirty="0"/>
              <a:t>Share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E189-1FFA-E540-A592-B38CE4C2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953000"/>
          </a:xfrm>
        </p:spPr>
        <p:txBody>
          <a:bodyPr>
            <a:normAutofit/>
          </a:bodyPr>
          <a:lstStyle/>
          <a:p>
            <a:r>
              <a:rPr lang="en-US" dirty="0"/>
              <a:t>What were your observations? </a:t>
            </a:r>
          </a:p>
          <a:p>
            <a:endParaRPr lang="en-US" dirty="0"/>
          </a:p>
          <a:p>
            <a:r>
              <a:rPr lang="en-US" dirty="0"/>
              <a:t>What were your questions?  </a:t>
            </a:r>
          </a:p>
        </p:txBody>
      </p:sp>
    </p:spTree>
    <p:extLst>
      <p:ext uri="{BB962C8B-B14F-4D97-AF65-F5344CB8AC3E}">
        <p14:creationId xmlns:p14="http://schemas.microsoft.com/office/powerpoint/2010/main" val="53538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726A-D001-A94F-AD1F-9DCABEC6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04092"/>
            <a:ext cx="10972800" cy="856488"/>
          </a:xfrm>
        </p:spPr>
        <p:txBody>
          <a:bodyPr/>
          <a:lstStyle/>
          <a:p>
            <a:r>
              <a:rPr lang="en-US" dirty="0"/>
              <a:t>Let’s Think 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AB5C56-182A-8044-ADA1-6665B03E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389120"/>
          </a:xfrm>
        </p:spPr>
        <p:txBody>
          <a:bodyPr/>
          <a:lstStyle/>
          <a:p>
            <a:r>
              <a:rPr lang="en-US" dirty="0"/>
              <a:t>What does it mean to be a third party in the United States? </a:t>
            </a:r>
          </a:p>
          <a:p>
            <a:r>
              <a:rPr lang="en-US" dirty="0"/>
              <a:t>How are third parties different from the Democratic and Republican parties? </a:t>
            </a:r>
          </a:p>
          <a:p>
            <a:r>
              <a:rPr lang="en-US" dirty="0"/>
              <a:t>What have you heard about third parties? What have you heard about third party candidates? </a:t>
            </a:r>
          </a:p>
          <a:p>
            <a:r>
              <a:rPr lang="en-US" dirty="0"/>
              <a:t>Can you name any third party candidate (past or present) besides Johnson/Weld? </a:t>
            </a:r>
          </a:p>
          <a:p>
            <a:r>
              <a:rPr lang="en-US" dirty="0"/>
              <a:t>Do you think that third parties could have any impact on a national presidential election? </a:t>
            </a:r>
          </a:p>
        </p:txBody>
      </p:sp>
    </p:spTree>
    <p:extLst>
      <p:ext uri="{BB962C8B-B14F-4D97-AF65-F5344CB8AC3E}">
        <p14:creationId xmlns:p14="http://schemas.microsoft.com/office/powerpoint/2010/main" val="15192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3EF3-B2F7-A747-8DF9-B13CF231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02A4-B18B-ED4F-866C-88FA43EAB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look over the Voting Results handout.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Spend time analyzing charts for any trends or interesting statistics. </a:t>
            </a:r>
          </a:p>
          <a:p>
            <a:endParaRPr lang="en-US" dirty="0"/>
          </a:p>
          <a:p>
            <a:r>
              <a:rPr lang="en-US" dirty="0"/>
              <a:t>Share out what you have found. </a:t>
            </a:r>
          </a:p>
        </p:txBody>
      </p:sp>
    </p:spTree>
    <p:extLst>
      <p:ext uri="{BB962C8B-B14F-4D97-AF65-F5344CB8AC3E}">
        <p14:creationId xmlns:p14="http://schemas.microsoft.com/office/powerpoint/2010/main" val="178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Templat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1503A0DF-DD59-460F-82A0-EABC8FD10248}" vid="{A9530E00-6853-43A1-B6A2-5966E5092F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</TotalTime>
  <Words>573</Words>
  <Application>Microsoft Macintosh PowerPoint</Application>
  <PresentationFormat>Widescreen</PresentationFormat>
  <Paragraphs>66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Wingdings 2</vt:lpstr>
      <vt:lpstr>Presentation Template</vt:lpstr>
      <vt:lpstr>PowerPoint Presentation</vt:lpstr>
      <vt:lpstr>Third Parties in the United States</vt:lpstr>
      <vt:lpstr>Essential Questions </vt:lpstr>
      <vt:lpstr>Lesson Objectives </vt:lpstr>
      <vt:lpstr>I Notice, I Wonder</vt:lpstr>
      <vt:lpstr>Watch and Write</vt:lpstr>
      <vt:lpstr>Share Out</vt:lpstr>
      <vt:lpstr>Let’s Think  </vt:lpstr>
      <vt:lpstr>Analyze</vt:lpstr>
      <vt:lpstr>Let’s Talk </vt:lpstr>
      <vt:lpstr>Why-Light</vt:lpstr>
      <vt:lpstr>Share Out</vt:lpstr>
      <vt:lpstr>Divide and Create</vt:lpstr>
      <vt:lpstr>Gallery Walk </vt:lpstr>
      <vt:lpstr>Exit Ticket</vt:lpstr>
      <vt:lpstr>PowerPoint Presentation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Covered?</dc:title>
  <dc:creator>K20 Center</dc:creator>
  <cp:lastModifiedBy>Wilson, Chelsee D.</cp:lastModifiedBy>
  <cp:revision>113</cp:revision>
  <dcterms:created xsi:type="dcterms:W3CDTF">2011-02-10T18:04:52Z</dcterms:created>
  <dcterms:modified xsi:type="dcterms:W3CDTF">2020-06-24T20:37:56Z</dcterms:modified>
</cp:coreProperties>
</file>