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7" r:id="rId1"/>
    <p:sldMasterId id="2147483668" r:id="rId2"/>
  </p:sldMasterIdLst>
  <p:notesMasterIdLst>
    <p:notesMasterId r:id="rId13"/>
  </p:notesMasterIdLst>
  <p:sldIdLst>
    <p:sldId id="256" r:id="rId3"/>
    <p:sldId id="257" r:id="rId4"/>
    <p:sldId id="258" r:id="rId5"/>
    <p:sldId id="260" r:id="rId6"/>
    <p:sldId id="266" r:id="rId7"/>
    <p:sldId id="267" r:id="rId8"/>
    <p:sldId id="268" r:id="rId9"/>
    <p:sldId id="269" r:id="rId10"/>
    <p:sldId id="263" r:id="rId11"/>
    <p:sldId id="271" r:id="rId1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50ED328-6481-2841-8A9D-3E01ADE5FEF3}" v="15" dt="2024-08-22T20:40:18.128"/>
  </p1510:revLst>
</p1510:revInfo>
</file>

<file path=ppt/tableStyles.xml><?xml version="1.0" encoding="utf-8"?>
<a:tblStyleLst xmlns:a="http://schemas.openxmlformats.org/drawingml/2006/main" def="{4FE1FFAE-C277-41DE-B313-73A80C984298}">
  <a:tblStyle styleId="{4FE1FFAE-C277-41DE-B313-73A80C98429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77"/>
    <p:restoredTop sz="94689"/>
  </p:normalViewPr>
  <p:slideViewPr>
    <p:cSldViewPr snapToGrid="0">
      <p:cViewPr varScale="1">
        <p:scale>
          <a:sx n="130" d="100"/>
          <a:sy n="130" d="100"/>
        </p:scale>
        <p:origin x="200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5-OI95dpNSM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youtube.com/watch?v=IrpTqKkgygA" TargetMode="Externa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K20 Center. </a:t>
            </a:r>
            <a:r>
              <a:rPr lang="en-US" i="1" dirty="0"/>
              <a:t>K20 Center 5 minute timer</a:t>
            </a:r>
            <a:r>
              <a:rPr lang="en-US" dirty="0"/>
              <a:t> [Video]. YouTube. https://</a:t>
            </a:r>
            <a:r>
              <a:rPr lang="en-US" dirty="0" err="1"/>
              <a:t>www.youtube.com</a:t>
            </a:r>
            <a:r>
              <a:rPr lang="en-US" dirty="0"/>
              <a:t>/</a:t>
            </a:r>
            <a:r>
              <a:rPr lang="en-US" dirty="0" err="1"/>
              <a:t>watch?v</a:t>
            </a:r>
            <a:r>
              <a:rPr lang="en-US" dirty="0"/>
              <a:t>=</a:t>
            </a:r>
            <a:r>
              <a:rPr lang="en-US" dirty="0" err="1"/>
              <a:t>EVS_yYQoLJg&amp;list</a:t>
            </a:r>
            <a:r>
              <a:rPr lang="en-US" dirty="0"/>
              <a:t>=PL-aUhEQeaZXLMF3fItNDxiuSkEr0pq0c2&amp;index=8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K20 Center. (n.d.). Think-Pair-Share. Strategies. https://learn.k20center.ou.edu/strategy/139</a:t>
            </a:r>
            <a:endParaRPr dirty="0"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292929"/>
                </a:solidFill>
                <a:effectLst/>
                <a:latin typeface="Open Sans" panose="020B0606030504020204" pitchFamily="34" charset="0"/>
              </a:rPr>
              <a:t>Life Noggin, (2015, January 22). </a:t>
            </a:r>
            <a:r>
              <a:rPr lang="en-US" b="0" i="1" u="none" strike="noStrike" dirty="0">
                <a:solidFill>
                  <a:srgbClr val="292929"/>
                </a:solidFill>
                <a:effectLst/>
                <a:latin typeface="Open Sans" panose="020B0606030504020204" pitchFamily="34" charset="0"/>
              </a:rPr>
              <a:t>Why is every fingerprint unique? </a:t>
            </a:r>
            <a:r>
              <a:rPr lang="en-US" b="0" i="0" u="none" strike="noStrike" dirty="0">
                <a:solidFill>
                  <a:srgbClr val="292929"/>
                </a:solidFill>
                <a:effectLst/>
                <a:latin typeface="Open Sans" panose="020B0606030504020204" pitchFamily="34" charset="0"/>
              </a:rPr>
              <a:t>[Video]. YouTube. </a:t>
            </a:r>
            <a:r>
              <a:rPr lang="en-US" b="0" i="0" u="none" strike="noStrike" dirty="0">
                <a:solidFill>
                  <a:srgbClr val="292929"/>
                </a:solidFill>
                <a:effectLst/>
                <a:latin typeface="Open Sans" panose="020B0606030504020204" pitchFamily="34" charset="0"/>
                <a:hlinkClick r:id="rId3"/>
              </a:rPr>
              <a:t>https://www.youtube.com/watch?v=5-OI95dpNSM</a:t>
            </a:r>
            <a:endParaRPr lang="en-US" b="0" i="0" u="none" strike="noStrike" dirty="0">
              <a:solidFill>
                <a:srgbClr val="292929"/>
              </a:solidFill>
              <a:effectLst/>
              <a:latin typeface="Open Sans" panose="020B0606030504020204" pitchFamily="34" charset="0"/>
            </a:endParaRPr>
          </a:p>
          <a:p>
            <a:pPr marL="400050" indent="-171450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292929"/>
                </a:solidFill>
                <a:effectLst/>
                <a:latin typeface="Open Sans" panose="020B0606030504020204" pitchFamily="34" charset="0"/>
              </a:rPr>
              <a:t>Ray Forensics. (2010, November 22). </a:t>
            </a:r>
            <a:r>
              <a:rPr lang="en-US" b="0" i="1" u="none" strike="noStrike" dirty="0">
                <a:solidFill>
                  <a:srgbClr val="292929"/>
                </a:solidFill>
                <a:effectLst/>
                <a:latin typeface="Open Sans" panose="020B0606030504020204" pitchFamily="34" charset="0"/>
              </a:rPr>
              <a:t>How to compare fingerprints - The Basics</a:t>
            </a:r>
            <a:r>
              <a:rPr lang="en-US" b="0" i="0" u="none" strike="noStrike" dirty="0">
                <a:solidFill>
                  <a:srgbClr val="292929"/>
                </a:solidFill>
                <a:effectLst/>
                <a:latin typeface="Open Sans" panose="020B0606030504020204" pitchFamily="34" charset="0"/>
              </a:rPr>
              <a:t> [Video]. YouTube. </a:t>
            </a:r>
            <a:r>
              <a:rPr lang="en-US" b="0" i="0" u="none" strike="noStrike" dirty="0">
                <a:solidFill>
                  <a:srgbClr val="292929"/>
                </a:solidFill>
                <a:effectLst/>
                <a:latin typeface="Open Sans" panose="020B0606030504020204" pitchFamily="34" charset="0"/>
                <a:hlinkClick r:id="rId4"/>
              </a:rPr>
              <a:t>https://www.youtube.com/watch?v=IrpTqKkgygA</a:t>
            </a:r>
            <a:endParaRPr lang="en-US" b="0" i="0" u="none" strike="noStrike" dirty="0">
              <a:solidFill>
                <a:srgbClr val="292929"/>
              </a:solidFill>
              <a:effectLst/>
              <a:latin typeface="Open Sans" panose="020B0606030504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9360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777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3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827" cy="3408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Click icon to add media</a:t>
            </a:r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0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0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>
            <a:lvl1pPr marR="34289" lvl="0" algn="l"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81" name="Google Shape;81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1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1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5" name="Google Shape;85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3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2" name="Google Shape;12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1">
  <p:cSld name="Strategy v1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oogle Shape;15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08" algn="l"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Google Shape;18;p4"/>
          <p:cNvSpPr>
            <a:spLocks noGrp="1"/>
          </p:cNvSpPr>
          <p:nvPr>
            <p:ph type="pic" idx="2"/>
          </p:nvPr>
        </p:nvSpPr>
        <p:spPr>
          <a:xfrm>
            <a:off x="5911850" y="1663336"/>
            <a:ext cx="1828800" cy="18280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>
            <a:lvl1pPr marR="34289" lvl="0" algn="l"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pic>
        <p:nvPicPr>
          <p:cNvPr id="34" name="Google Shape;34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ered List">
  <p:cSld name="Ordered Lis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marL="1371600" lvl="2" indent="-336550" algn="l"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37" name="Google Shape;37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2" name="Google Shape;42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6" name="Google Shape;46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10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2" name="Google Shape;52;p11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88" cy="2795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3" name="Google Shape;53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11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88" cy="279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2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228600" algn="l"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51" algn="l"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7" name="Google Shape;57;p12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8" name="Google Shape;58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08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2" r:id="rId12"/>
    <p:sldLayoutId id="2147483663" r:id="rId13"/>
    <p:sldLayoutId id="2147483664" r:id="rId14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9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7" name="Google Shape;77;p19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08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5" r:id="rId1"/>
    <p:sldLayoutId id="2147483666" r:id="rId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https://www.youtube.com/embed/5-OI95dpNSM?feature=oembed" TargetMode="External"/><Relationship Id="rId1" Type="http://schemas.openxmlformats.org/officeDocument/2006/relationships/video" Target="https://www.youtube.com/embed/IrpTqKkgygA?feature=oembed" TargetMode="Externa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B3F83EA-6F12-0173-B6D0-7F3CF62A30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4171" y="2921842"/>
            <a:ext cx="8229600" cy="1394519"/>
          </a:xfrm>
        </p:spPr>
        <p:txBody>
          <a:bodyPr/>
          <a:lstStyle/>
          <a:p>
            <a:pPr indent="-457200">
              <a:spcBef>
                <a:spcPts val="0"/>
              </a:spcBef>
            </a:pPr>
            <a:r>
              <a:rPr lang="en-US" dirty="0"/>
              <a:t>What makes you unique?</a:t>
            </a:r>
          </a:p>
          <a:p>
            <a:pPr indent="-457200">
              <a:spcBef>
                <a:spcPts val="0"/>
              </a:spcBef>
            </a:pPr>
            <a:r>
              <a:rPr lang="en-US" dirty="0"/>
              <a:t>What sets you apart from everyone else and makes you, you?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45804F4-6418-C6A8-BCAE-EAFE9EAF29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Extension: Revisit Quick Write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C0C0A60-8FAB-FD43-E3B2-EC3695A37BEC}"/>
              </a:ext>
            </a:extLst>
          </p:cNvPr>
          <p:cNvSpPr txBox="1"/>
          <p:nvPr/>
        </p:nvSpPr>
        <p:spPr>
          <a:xfrm>
            <a:off x="457200" y="1279088"/>
            <a:ext cx="8103500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Go back and look at your quick write from the beginning </a:t>
            </a:r>
          </a:p>
          <a:p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of the lesson. Extend it by writing about what you learned </a:t>
            </a:r>
          </a:p>
          <a:p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or remembered about yourself during this process. </a:t>
            </a:r>
          </a:p>
        </p:txBody>
      </p:sp>
    </p:spTree>
    <p:extLst>
      <p:ext uri="{BB962C8B-B14F-4D97-AF65-F5344CB8AC3E}">
        <p14:creationId xmlns:p14="http://schemas.microsoft.com/office/powerpoint/2010/main" val="317279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3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-US" dirty="0"/>
              <a:t>Multimodal Narrative Writing</a:t>
            </a:r>
            <a:endParaRPr dirty="0"/>
          </a:p>
        </p:txBody>
      </p:sp>
      <p:sp>
        <p:nvSpPr>
          <p:cNvPr id="95" name="Google Shape;95;p23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/>
          <a:p>
            <a:pPr marL="0" marR="34289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Thumbprint Biography</a:t>
            </a:r>
            <a:endParaRPr dirty="0"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4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/>
              <a:t>Essential Question</a:t>
            </a:r>
            <a:endParaRPr/>
          </a:p>
        </p:txBody>
      </p:sp>
      <p:sp>
        <p:nvSpPr>
          <p:cNvPr id="101" name="Google Shape;101;p24"/>
          <p:cNvSpPr txBox="1">
            <a:spLocks noGrp="1"/>
          </p:cNvSpPr>
          <p:nvPr>
            <p:ph type="body" idx="1"/>
          </p:nvPr>
        </p:nvSpPr>
        <p:spPr>
          <a:xfrm>
            <a:off x="530352" y="2028497"/>
            <a:ext cx="7772400" cy="2029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indent="-457200">
              <a:spcBef>
                <a:spcPts val="0"/>
              </a:spcBef>
            </a:pPr>
            <a:r>
              <a:rPr lang="en-US" dirty="0"/>
              <a:t>Who am I?</a:t>
            </a:r>
          </a:p>
          <a:p>
            <a:pPr indent="-457200">
              <a:spcBef>
                <a:spcPts val="0"/>
              </a:spcBef>
            </a:pPr>
            <a:r>
              <a:rPr lang="en-US" dirty="0"/>
              <a:t>What makes me, me?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01541" y="854701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indent="-457200">
              <a:spcBef>
                <a:spcPts val="0"/>
              </a:spcBef>
            </a:pPr>
            <a:r>
              <a:rPr lang="en-US" dirty="0"/>
              <a:t>What makes you unique?</a:t>
            </a:r>
          </a:p>
          <a:p>
            <a:pPr indent="-457200">
              <a:spcBef>
                <a:spcPts val="0"/>
              </a:spcBef>
            </a:pPr>
            <a:r>
              <a:rPr lang="en-US" dirty="0"/>
              <a:t>What sets you apart from everyone else and makes you, you?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Write for 5 minutes, then share one piece of information with a partner.</a:t>
            </a:r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Quick Write</a:t>
            </a:r>
            <a:endParaRPr dirty="0"/>
          </a:p>
        </p:txBody>
      </p:sp>
      <p:pic>
        <p:nvPicPr>
          <p:cNvPr id="3" name="Picture 2" descr="A logo with numbers and a circle&#10;&#10;Description automatically generated">
            <a:extLst>
              <a:ext uri="{FF2B5EF4-FFF2-40B4-BE49-F238E27FC236}">
                <a16:creationId xmlns:a16="http://schemas.microsoft.com/office/drawing/2014/main" id="{5B683BAD-956A-6DC2-259E-5AD52B87AF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5099" y="3451983"/>
            <a:ext cx="2465953" cy="1317805"/>
          </a:xfrm>
          <a:prstGeom prst="rect">
            <a:avLst/>
          </a:prstGeom>
        </p:spPr>
      </p:pic>
      <p:pic>
        <p:nvPicPr>
          <p:cNvPr id="5" name="Picture 4" descr="A group of colorful speech bubbles&#10;&#10;Description automatically generated">
            <a:extLst>
              <a:ext uri="{FF2B5EF4-FFF2-40B4-BE49-F238E27FC236}">
                <a16:creationId xmlns:a16="http://schemas.microsoft.com/office/drawing/2014/main" id="{297FCAC9-9BFB-CB7D-81E8-BFBAA9DA761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16341" y="3451983"/>
            <a:ext cx="2543865" cy="118914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49FB3F6-71BD-4EAD-AB58-4CB6D74F5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7247"/>
            <a:ext cx="8229600" cy="695489"/>
          </a:xfrm>
        </p:spPr>
        <p:txBody>
          <a:bodyPr/>
          <a:lstStyle/>
          <a:p>
            <a:r>
              <a:rPr lang="en-US" dirty="0"/>
              <a:t>Unique Fingerprints</a:t>
            </a:r>
          </a:p>
        </p:txBody>
      </p:sp>
      <p:pic>
        <p:nvPicPr>
          <p:cNvPr id="6" name="Online Media 5" descr="How to Compare Fingerprints - The Basics">
            <a:hlinkClick r:id="" action="ppaction://media"/>
            <a:extLst>
              <a:ext uri="{FF2B5EF4-FFF2-40B4-BE49-F238E27FC236}">
                <a16:creationId xmlns:a16="http://schemas.microsoft.com/office/drawing/2014/main" id="{BF7B1285-06A4-9EA8-DE45-52F48ED62A7D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1361881" y="1855249"/>
            <a:ext cx="2263914" cy="127911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77511AD-4EED-31BB-399B-23DFFE3A074F}"/>
              </a:ext>
            </a:extLst>
          </p:cNvPr>
          <p:cNvSpPr txBox="1"/>
          <p:nvPr/>
        </p:nvSpPr>
        <p:spPr>
          <a:xfrm>
            <a:off x="381429" y="1182771"/>
            <a:ext cx="419057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How to Compare Fingerprints</a:t>
            </a:r>
          </a:p>
        </p:txBody>
      </p:sp>
      <p:pic>
        <p:nvPicPr>
          <p:cNvPr id="8" name="Online Media 7" descr="Why Is Every Fingerprint Unique?">
            <a:hlinkClick r:id="" action="ppaction://media"/>
            <a:extLst>
              <a:ext uri="{FF2B5EF4-FFF2-40B4-BE49-F238E27FC236}">
                <a16:creationId xmlns:a16="http://schemas.microsoft.com/office/drawing/2014/main" id="{867C119E-08F9-8CF2-88E6-82FFA1EAFB71}"/>
              </a:ext>
            </a:extLst>
          </p:cNvPr>
          <p:cNvPicPr>
            <a:picLocks noRot="1" noChangeAspect="1"/>
          </p:cNvPicPr>
          <p:nvPr>
            <a:videoFile r:link="rId2"/>
          </p:nvPr>
        </p:nvPicPr>
        <p:blipFill>
          <a:blip r:embed="rId6"/>
          <a:stretch>
            <a:fillRect/>
          </a:stretch>
        </p:blipFill>
        <p:spPr>
          <a:xfrm>
            <a:off x="5557691" y="1855248"/>
            <a:ext cx="2263914" cy="127911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13EBAAF-5358-01FA-3F2D-9BACEC38D0DB}"/>
              </a:ext>
            </a:extLst>
          </p:cNvPr>
          <p:cNvSpPr txBox="1"/>
          <p:nvPr/>
        </p:nvSpPr>
        <p:spPr>
          <a:xfrm>
            <a:off x="4831644" y="962697"/>
            <a:ext cx="371600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Why is Every Fingerprint </a:t>
            </a:r>
          </a:p>
          <a:p>
            <a:pPr algn="ctr"/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Unique?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4B931B1-A62B-1986-A6D7-5CEB29F42BC6}"/>
              </a:ext>
            </a:extLst>
          </p:cNvPr>
          <p:cNvSpPr txBox="1"/>
          <p:nvPr/>
        </p:nvSpPr>
        <p:spPr>
          <a:xfrm>
            <a:off x="457200" y="3314394"/>
            <a:ext cx="797526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While watching the videos: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Analyze your fingerprints. Pay special attention to the lines of your thumbprint; </a:t>
            </a:r>
          </a:p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you’ll use them later!</a:t>
            </a:r>
          </a:p>
          <a:p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After watching the videos: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Analyze a partner’s fingerprints and share what you discovered.</a:t>
            </a:r>
          </a:p>
        </p:txBody>
      </p:sp>
    </p:spTree>
    <p:extLst>
      <p:ext uri="{BB962C8B-B14F-4D97-AF65-F5344CB8AC3E}">
        <p14:creationId xmlns:p14="http://schemas.microsoft.com/office/powerpoint/2010/main" val="804598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11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 vol="80000">
                <p:cTn id="17" fill="hold" display="0">
                  <p:stCondLst>
                    <p:cond delay="indefinite"/>
                  </p:stCondLst>
                </p:cTn>
                <p:tgtEl>
                  <p:spTgt spid="8"/>
                </p:tgtEl>
              </p:cMediaNode>
            </p:video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2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BD7DBBF-D343-4DB3-B54B-663B8870F52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Draw a large oval (or use the template).</a:t>
            </a:r>
          </a:p>
          <a:p>
            <a:pPr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Fill it in with your thumbprint lines.</a:t>
            </a:r>
          </a:p>
          <a:p>
            <a:pPr marL="457200" lvl="1" indent="0">
              <a:spcBef>
                <a:spcPts val="0"/>
              </a:spcBef>
              <a:spcAft>
                <a:spcPts val="600"/>
              </a:spcAft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54C6D72-C72B-48DA-A063-E9E1BD8B9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Draw Your Thumbprint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A8666351-33D7-9545-38F5-0F84672CB28E}"/>
              </a:ext>
            </a:extLst>
          </p:cNvPr>
          <p:cNvSpPr/>
          <p:nvPr/>
        </p:nvSpPr>
        <p:spPr>
          <a:xfrm>
            <a:off x="3756991" y="2464905"/>
            <a:ext cx="1630017" cy="2043485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016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BD7DBBF-D343-4DB3-B54B-663B8870F5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534011"/>
            <a:ext cx="8229600" cy="3434098"/>
          </a:xfrm>
        </p:spPr>
        <p:txBody>
          <a:bodyPr/>
          <a:lstStyle/>
          <a:p>
            <a:pPr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On a separate piece of paper, answer the guiding questions. Use complete sentences to tell your story, and only write about things you don’t mind sharing.</a:t>
            </a:r>
          </a:p>
          <a:p>
            <a:pPr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Generate your own questions about your story that you would be able to, and want to, answer.</a:t>
            </a:r>
          </a:p>
          <a:p>
            <a:pPr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When you are finished, discuss your answers and questions with your partner.</a:t>
            </a:r>
          </a:p>
          <a:p>
            <a:pPr marL="457200" lvl="1" indent="0">
              <a:spcBef>
                <a:spcPts val="0"/>
              </a:spcBef>
              <a:spcAft>
                <a:spcPts val="600"/>
              </a:spcAft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54C6D72-C72B-48DA-A063-E9E1BD8B9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Pre-Writing</a:t>
            </a:r>
          </a:p>
        </p:txBody>
      </p:sp>
      <p:pic>
        <p:nvPicPr>
          <p:cNvPr id="6" name="Picture 5" descr="A group of purple question marks&#10;&#10;Description automatically generated">
            <a:extLst>
              <a:ext uri="{FF2B5EF4-FFF2-40B4-BE49-F238E27FC236}">
                <a16:creationId xmlns:a16="http://schemas.microsoft.com/office/drawing/2014/main" id="{1429CE4A-ACC5-6A69-52DA-C8F51BFE03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10789" y="278920"/>
            <a:ext cx="1270000" cy="12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27052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BD7DBBF-D343-4DB3-B54B-663B8870F52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/>
              <a:t>Use your answers to the guiding questions and the answers to the questions you generated to fill in your thumbprint oval.</a:t>
            </a:r>
          </a:p>
          <a:p>
            <a:pPr marL="457200" lvl="1" indent="0">
              <a:spcBef>
                <a:spcPts val="0"/>
              </a:spcBef>
              <a:spcAft>
                <a:spcPts val="600"/>
              </a:spcAft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54C6D72-C72B-48DA-A063-E9E1BD8B9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Fill In Your Thumbprint</a:t>
            </a:r>
          </a:p>
        </p:txBody>
      </p:sp>
      <p:pic>
        <p:nvPicPr>
          <p:cNvPr id="7" name="Picture 6" descr="A fingerprint with text&#10;&#10;Description automatically generated">
            <a:extLst>
              <a:ext uri="{FF2B5EF4-FFF2-40B4-BE49-F238E27FC236}">
                <a16:creationId xmlns:a16="http://schemas.microsoft.com/office/drawing/2014/main" id="{17F25E87-285B-A70E-7752-A1079F0F4C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9491" y="2345634"/>
            <a:ext cx="1474967" cy="2107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99485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9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Gallery Walk</a:t>
            </a:r>
            <a:endParaRPr dirty="0"/>
          </a:p>
        </p:txBody>
      </p:sp>
      <p:sp>
        <p:nvSpPr>
          <p:cNvPr id="131" name="Google Shape;131;p29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/>
          <a:p>
            <a:pPr marL="622300" indent="-457200">
              <a:spcBef>
                <a:spcPts val="0"/>
              </a:spcBef>
            </a:pPr>
            <a:r>
              <a:rPr lang="en-US" dirty="0"/>
              <a:t>Place your Thumbprint Autobiography on your desk.</a:t>
            </a:r>
          </a:p>
          <a:p>
            <a:pPr marL="622300" indent="-457200">
              <a:spcBef>
                <a:spcPts val="0"/>
              </a:spcBef>
            </a:pPr>
            <a:r>
              <a:rPr lang="en-US" dirty="0"/>
              <a:t>Move around the room to read your classmates’ Thumbprint Autobiographies.</a:t>
            </a:r>
          </a:p>
          <a:p>
            <a:pPr marL="622300" indent="-457200">
              <a:spcBef>
                <a:spcPts val="0"/>
              </a:spcBef>
            </a:pPr>
            <a:r>
              <a:rPr lang="en-US" dirty="0"/>
              <a:t>Use sticky notes to leave at least one positive comment for each autobiography you read.</a:t>
            </a:r>
            <a:endParaRPr dirty="0"/>
          </a:p>
        </p:txBody>
      </p:sp>
      <p:pic>
        <p:nvPicPr>
          <p:cNvPr id="9" name="Picture 8" descr="A group of rectangles and squares&#10;&#10;Description automatically generated">
            <a:extLst>
              <a:ext uri="{FF2B5EF4-FFF2-40B4-BE49-F238E27FC236}">
                <a16:creationId xmlns:a16="http://schemas.microsoft.com/office/drawing/2014/main" id="{4CB50165-DFA9-E59C-CC18-384389D532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91000" y="1732020"/>
            <a:ext cx="2735501" cy="138347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RN Lesson Slides (Save As Template)" id="{B82688CD-F3F8-D743-BDCF-16F2D764311C}" vid="{25510A98-A159-F442-9F20-8C42A87FEC3C}"/>
    </a:ext>
  </a:extLst>
</a:theme>
</file>

<file path=ppt/theme/theme2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RN Lesson Slides (Save As Template)" id="{B82688CD-F3F8-D743-BDCF-16F2D764311C}" vid="{EE08A19D-6F28-774F-AFE2-A57B6E693195}"/>
    </a:ext>
  </a:extLst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LEARN theme</Template>
  <TotalTime>161</TotalTime>
  <Words>435</Words>
  <Application>Microsoft Macintosh PowerPoint</Application>
  <PresentationFormat>On-screen Show (16:9)</PresentationFormat>
  <Paragraphs>43</Paragraphs>
  <Slides>10</Slides>
  <Notes>7</Notes>
  <HiddenSlides>0</HiddenSlides>
  <MMClips>2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Noto Sans Symbols</vt:lpstr>
      <vt:lpstr>Open Sans</vt:lpstr>
      <vt:lpstr>LEARN theme</vt:lpstr>
      <vt:lpstr>LEARN theme</vt:lpstr>
      <vt:lpstr>PowerPoint Presentation</vt:lpstr>
      <vt:lpstr>Multimodal Narrative Writing</vt:lpstr>
      <vt:lpstr>Essential Question</vt:lpstr>
      <vt:lpstr>Quick Write</vt:lpstr>
      <vt:lpstr>Unique Fingerprints</vt:lpstr>
      <vt:lpstr>Draw Your Thumbprint</vt:lpstr>
      <vt:lpstr>Pre-Writing</vt:lpstr>
      <vt:lpstr>Fill In Your Thumbprint</vt:lpstr>
      <vt:lpstr>Gallery Walk</vt:lpstr>
      <vt:lpstr>Extension: Revisit Quick Write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Moharram, Jehanne</dc:creator>
  <cp:lastModifiedBy>Moharram, Jehanne</cp:lastModifiedBy>
  <cp:revision>1</cp:revision>
  <dcterms:created xsi:type="dcterms:W3CDTF">2024-08-22T18:00:35Z</dcterms:created>
  <dcterms:modified xsi:type="dcterms:W3CDTF">2024-08-22T20:42:05Z</dcterms:modified>
</cp:coreProperties>
</file>