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90" r:id="rId2"/>
  </p:sldMasterIdLst>
  <p:notesMasterIdLst>
    <p:notesMasterId r:id="rId14"/>
  </p:notesMasterIdLst>
  <p:sldIdLst>
    <p:sldId id="256" r:id="rId3"/>
    <p:sldId id="257" r:id="rId4"/>
    <p:sldId id="258" r:id="rId5"/>
    <p:sldId id="272" r:id="rId6"/>
    <p:sldId id="260" r:id="rId7"/>
    <p:sldId id="266" r:id="rId8"/>
    <p:sldId id="267" r:id="rId9"/>
    <p:sldId id="268" r:id="rId10"/>
    <p:sldId id="269" r:id="rId11"/>
    <p:sldId id="263" r:id="rId12"/>
    <p:sldId id="271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E1FFAE-C277-41DE-B313-73A80C984298}">
  <a:tblStyle styleId="{4FE1FFAE-C277-41DE-B313-73A80C984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89"/>
  </p:normalViewPr>
  <p:slideViewPr>
    <p:cSldViewPr snapToGrid="0">
      <p:cViewPr varScale="1">
        <p:scale>
          <a:sx n="157" d="100"/>
          <a:sy n="157" d="100"/>
        </p:scale>
        <p:origin x="15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-OI95dpNS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IrpTqKkgygA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</a:t>
            </a:r>
            <a:r>
              <a:rPr lang="en-US" i="1" dirty="0"/>
              <a:t>K20 Center 5-minute timer</a:t>
            </a:r>
            <a:r>
              <a:rPr lang="en-US" dirty="0"/>
              <a:t> [Video].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EVS_yYQoLJg&amp;list</a:t>
            </a:r>
            <a:r>
              <a:rPr lang="en-US" dirty="0"/>
              <a:t>=PL-aUhEQeaZXLMF3fItNDxiuSkEr0pq0c2&amp;index=8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Think-pair-share. Strategies. https://learn.k20center.ou.edu/strategy/139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indent="-1714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Life Noggin, (2015, January 22). </a:t>
            </a:r>
            <a:r>
              <a:rPr lang="en-US" b="0" i="1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Why is every fingerprint unique?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[Video]. YouTube.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3"/>
              </a:rPr>
              <a:t>https://www.youtube.com/watch?v=5-OI95dpNSM</a:t>
            </a:r>
            <a:endParaRPr lang="en-US" b="0" i="0" u="none" strike="noStrike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Ray Forensics. (2010, November 22). </a:t>
            </a:r>
            <a:r>
              <a:rPr lang="en-US" b="0" i="1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How to compare fingerprints - The Basics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 [Video]. YouTube.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4"/>
              </a:rPr>
              <a:t>https://www.youtube.com/watch?v=IrpTqKkgygA</a:t>
            </a:r>
            <a:endParaRPr lang="en-US" b="0" i="0" u="none" strike="noStrike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36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Question generating. Strategies. </a:t>
            </a:r>
            <a:r>
              <a:rPr lang="en-US" dirty="0">
                <a:hlinkClick r:id="rId3"/>
              </a:rPr>
              <a:t>https://learn.k20center.ou.edu/strategy/167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18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Gallery walk / carousel. Strategies. </a:t>
            </a:r>
            <a:r>
              <a:rPr lang="en-US" dirty="0">
                <a:hlinkClick r:id="rId3"/>
              </a:rPr>
              <a:t>https://learn.k20center.ou.edu/strategy/118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8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7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5568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26068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9210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726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505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3411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24972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90627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LEARN Logo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7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199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880380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16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923000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924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7413642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9835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795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360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2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930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73857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EVS_yYQoLJg?list=PL-aUhEQeaZXLMF3fItNDxiuSkEr0pq0c2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https://www.youtube.com/embed/5-OI95dpNSM?feature=oembed" TargetMode="External"/><Relationship Id="rId1" Type="http://schemas.openxmlformats.org/officeDocument/2006/relationships/video" Target="https://www.youtube.com/embed/IrpTqKkgygA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>
            <a:spLocks noGrp="1"/>
          </p:cNvSpPr>
          <p:nvPr>
            <p:ph type="title" idx="4294967295"/>
          </p:nvPr>
        </p:nvSpPr>
        <p:spPr>
          <a:xfrm>
            <a:off x="457200" y="138239"/>
            <a:ext cx="29749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Gallery Walk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1" name="Google Shape;131;p29"/>
          <p:cNvSpPr txBox="1">
            <a:spLocks noGrp="1"/>
          </p:cNvSpPr>
          <p:nvPr>
            <p:ph type="body" idx="4294967295"/>
          </p:nvPr>
        </p:nvSpPr>
        <p:spPr>
          <a:xfrm>
            <a:off x="457200" y="1176909"/>
            <a:ext cx="5468112" cy="362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6223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Place your Thumbprint Autobiography on your desk.</a:t>
            </a:r>
          </a:p>
          <a:p>
            <a:pPr marL="6223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Move around the room to read your classmates’ Thumbprint Autobiographies.</a:t>
            </a:r>
          </a:p>
          <a:p>
            <a:pPr marL="6223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Use sticky notes to leave at least one positive comment for each autobiography you read.</a:t>
            </a:r>
            <a:endParaRPr dirty="0"/>
          </a:p>
        </p:txBody>
      </p:sp>
      <p:pic>
        <p:nvPicPr>
          <p:cNvPr id="9" name="Picture 8" descr="A group of rectangles and squares&#10;&#10;Description automatically generated">
            <a:extLst>
              <a:ext uri="{FF2B5EF4-FFF2-40B4-BE49-F238E27FC236}">
                <a16:creationId xmlns:a16="http://schemas.microsoft.com/office/drawing/2014/main" id="{4CB50165-DFA9-E59C-CC18-384389D53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744" y="744468"/>
            <a:ext cx="2735501" cy="16695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3F83EA-6F12-0173-B6D0-7F3CF62A302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31100" y="2879916"/>
            <a:ext cx="8229600" cy="1393825"/>
          </a:xfrm>
        </p:spPr>
        <p:txBody>
          <a:bodyPr/>
          <a:lstStyle/>
          <a:p>
            <a:pPr indent="-457200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What makes you unique?</a:t>
            </a:r>
          </a:p>
          <a:p>
            <a:pPr indent="-457200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What sets you apart from everyone else and makes you you?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5804F4-6418-C6A8-BCAE-EAFE9EAF29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8224" y="398462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Extension: Revisit Quick Write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C0A60-8FAB-FD43-E3B2-EC3695A37BEC}"/>
              </a:ext>
            </a:extLst>
          </p:cNvPr>
          <p:cNvSpPr txBox="1"/>
          <p:nvPr/>
        </p:nvSpPr>
        <p:spPr>
          <a:xfrm>
            <a:off x="457200" y="1279088"/>
            <a:ext cx="810350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Go back and look at your quick write from the beginning 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of the lesson. Extend it by writing about what you learned 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or remembered about yourself during this process. </a:t>
            </a:r>
          </a:p>
        </p:txBody>
      </p:sp>
    </p:spTree>
    <p:extLst>
      <p:ext uri="{BB962C8B-B14F-4D97-AF65-F5344CB8AC3E}">
        <p14:creationId xmlns:p14="http://schemas.microsoft.com/office/powerpoint/2010/main" val="31727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Multimodal Narrative Writing</a:t>
            </a:r>
            <a:endParaRPr lang="en-US"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dirty="0"/>
              <a:t>Thumbprint Biography</a:t>
            </a:r>
            <a:endParaRPr lang="en-US"/>
          </a:p>
        </p:txBody>
      </p:sp>
      <p:pic>
        <p:nvPicPr>
          <p:cNvPr id="3" name="Picture 2" descr="A fingerprint on a pink background&#10;&#10;AI-generated content may be incorrect.">
            <a:extLst>
              <a:ext uri="{FF2B5EF4-FFF2-40B4-BE49-F238E27FC236}">
                <a16:creationId xmlns:a16="http://schemas.microsoft.com/office/drawing/2014/main" id="{52F2F800-5AF9-0C61-98D9-76CA3C07D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693" y="1861248"/>
            <a:ext cx="2014034" cy="20140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48732" y="-14606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sz="quarter" idx="10"/>
          </p:nvPr>
        </p:nvSpPr>
        <p:spPr>
          <a:xfrm>
            <a:off x="621475" y="2234931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Who am I?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What makes me “me”?</a:t>
            </a:r>
            <a:endParaRPr dirty="0"/>
          </a:p>
        </p:txBody>
      </p:sp>
      <p:sp>
        <p:nvSpPr>
          <p:cNvPr id="2" name="Google Shape;100;p24">
            <a:extLst>
              <a:ext uri="{FF2B5EF4-FFF2-40B4-BE49-F238E27FC236}">
                <a16:creationId xmlns:a16="http://schemas.microsoft.com/office/drawing/2014/main" id="{3E117A28-3F7D-5143-86C1-6A44E3780543}"/>
              </a:ext>
            </a:extLst>
          </p:cNvPr>
          <p:cNvSpPr txBox="1">
            <a:spLocks/>
          </p:cNvSpPr>
          <p:nvPr/>
        </p:nvSpPr>
        <p:spPr bwMode="auto">
          <a:xfrm>
            <a:off x="623888" y="2908569"/>
            <a:ext cx="7886700" cy="74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endParaRPr lang="en-US" dirty="0"/>
          </a:p>
        </p:txBody>
      </p:sp>
      <p:sp>
        <p:nvSpPr>
          <p:cNvPr id="3" name="Google Shape;101;p24">
            <a:extLst>
              <a:ext uri="{FF2B5EF4-FFF2-40B4-BE49-F238E27FC236}">
                <a16:creationId xmlns:a16="http://schemas.microsoft.com/office/drawing/2014/main" id="{97EDEDC6-4D7C-1CFD-9275-A4E2CEC3675B}"/>
              </a:ext>
            </a:extLst>
          </p:cNvPr>
          <p:cNvSpPr txBox="1">
            <a:spLocks/>
          </p:cNvSpPr>
          <p:nvPr/>
        </p:nvSpPr>
        <p:spPr bwMode="auto">
          <a:xfrm>
            <a:off x="623888" y="3763078"/>
            <a:ext cx="78851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45700" tIns="45700" rIns="45700" bIns="45700" numCol="1" anchor="t" anchorCtr="0" compatLnSpc="1">
            <a:prstTxWarp prst="textNoShape">
              <a:avLst/>
            </a:prstTxWarp>
            <a:noAutofit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System Font Regular"/>
              <a:buChar char="●"/>
              <a:defRPr sz="26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>
              <a:spcBef>
                <a:spcPts val="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D0EE9-E77B-DE78-3037-6ADAA745F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89D6E-9DC2-49D8-7296-E5E14DC760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378716"/>
            <a:ext cx="7885113" cy="1397000"/>
          </a:xfrm>
        </p:spPr>
        <p:txBody>
          <a:bodyPr/>
          <a:lstStyle/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 can plan a multimodal narrative.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 can combine visual elements and figurative language to tell a unique personal story.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7B1612FE-F04E-4CF1-2659-60DA4A9AB2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54817" y="3548877"/>
            <a:ext cx="2465953" cy="1393145"/>
          </a:xfrm>
          <a:prstGeom prst="rect">
            <a:avLst/>
          </a:prstGeom>
        </p:spPr>
      </p:pic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275463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Quick Write</a:t>
            </a:r>
            <a:endParaRPr dirty="0"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4294967295"/>
          </p:nvPr>
        </p:nvSpPr>
        <p:spPr>
          <a:xfrm>
            <a:off x="444674" y="1337570"/>
            <a:ext cx="8022920" cy="343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What makes you unique?</a:t>
            </a:r>
          </a:p>
          <a:p>
            <a:pPr indent="-457200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What sets you apart from everyone else and makes you you?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Write for 5 minutes; then share one piece of information with a partner.</a:t>
            </a:r>
          </a:p>
        </p:txBody>
      </p:sp>
      <p:pic>
        <p:nvPicPr>
          <p:cNvPr id="5" name="Picture 4" descr="A group of colorful speech bubbles&#10;&#10;Description automatically generated">
            <a:extLst>
              <a:ext uri="{FF2B5EF4-FFF2-40B4-BE49-F238E27FC236}">
                <a16:creationId xmlns:a16="http://schemas.microsoft.com/office/drawing/2014/main" id="{297FCAC9-9BFB-CB7D-81E8-BFBAA9DA7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990" y="274638"/>
            <a:ext cx="2543865" cy="1189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9FB3F6-71BD-4EAD-AB58-4CB6D74F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46304"/>
            <a:ext cx="4575914" cy="625222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Unique Fingerprints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B94EF3-A465-276C-E73F-EF1FD848C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755" y="898894"/>
            <a:ext cx="7886699" cy="360044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While watching the videos: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/>
              <a:t>Analyze your fingerprints.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/>
              <a:t>Pay special attention to the lines of your thumbprint. You will use them later.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After watching the videos: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/>
              <a:t>Analyze a partner’s fingerprints.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/>
              <a:t>Share what you discovered. </a:t>
            </a:r>
          </a:p>
        </p:txBody>
      </p:sp>
      <p:pic>
        <p:nvPicPr>
          <p:cNvPr id="6" name="Online Media 5" descr="How to Compare Fingerprints - The Basics">
            <a:hlinkClick r:id="" action="ppaction://media"/>
            <a:extLst>
              <a:ext uri="{FF2B5EF4-FFF2-40B4-BE49-F238E27FC236}">
                <a16:creationId xmlns:a16="http://schemas.microsoft.com/office/drawing/2014/main" id="{BF7B1285-06A4-9EA8-DE45-52F48ED62A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68160" y="3605050"/>
            <a:ext cx="2263914" cy="1279111"/>
          </a:xfrm>
          <a:prstGeom prst="rect">
            <a:avLst/>
          </a:prstGeom>
        </p:spPr>
      </p:pic>
      <p:pic>
        <p:nvPicPr>
          <p:cNvPr id="8" name="Online Media 7" descr="Why Is Every Fingerprint Unique?">
            <a:hlinkClick r:id="" action="ppaction://media"/>
            <a:extLst>
              <a:ext uri="{FF2B5EF4-FFF2-40B4-BE49-F238E27FC236}">
                <a16:creationId xmlns:a16="http://schemas.microsoft.com/office/drawing/2014/main" id="{867C119E-08F9-8CF2-88E6-82FFA1EAFB7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966807" y="3605050"/>
            <a:ext cx="2263914" cy="127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9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D7DBBF-D343-4DB3-B54B-663B8870F52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08432" y="1126808"/>
            <a:ext cx="6669024" cy="3433762"/>
          </a:xfrm>
        </p:spPr>
        <p:txBody>
          <a:bodyPr/>
          <a:lstStyle/>
          <a:p>
            <a:pPr indent="-4572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Draw a large oval (or use the template).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Fill it in with your thumbprint lines.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4C6D72-C72B-48DA-A063-E9E1BD8B97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199" y="350647"/>
            <a:ext cx="4669537" cy="85725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Draw Your Thumbprint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666351-33D7-9545-38F5-0F84672CB28E}"/>
              </a:ext>
            </a:extLst>
          </p:cNvPr>
          <p:cNvSpPr/>
          <p:nvPr/>
        </p:nvSpPr>
        <p:spPr>
          <a:xfrm>
            <a:off x="3756991" y="2464905"/>
            <a:ext cx="1630017" cy="204348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1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D7DBBF-D343-4DB3-B54B-663B8870F52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73024" y="1429230"/>
            <a:ext cx="8229600" cy="3435350"/>
          </a:xfrm>
        </p:spPr>
        <p:txBody>
          <a:bodyPr/>
          <a:lstStyle/>
          <a:p>
            <a:pPr indent="-4572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On a separate sheet of paper, answer the guiding questions. Use complete sentences to tell your story. Only write about things you don’t mind sharing.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Generate your own questions about your story that you are able to answer.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When you are finished, discuss your answers and questions with your partner.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4C6D72-C72B-48DA-A063-E9E1BD8B97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0352" y="338455"/>
            <a:ext cx="2834640" cy="85725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Pre-Writing</a:t>
            </a:r>
          </a:p>
        </p:txBody>
      </p:sp>
      <p:pic>
        <p:nvPicPr>
          <p:cNvPr id="6" name="Picture 5" descr="A group of purple question marks&#10;&#10;Description automatically generated">
            <a:extLst>
              <a:ext uri="{FF2B5EF4-FFF2-40B4-BE49-F238E27FC236}">
                <a16:creationId xmlns:a16="http://schemas.microsoft.com/office/drawing/2014/main" id="{1429CE4A-ACC5-6A69-52DA-C8F51BFE0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789" y="27892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0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D7DBBF-D343-4DB3-B54B-663B8870F52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291400"/>
            <a:ext cx="8229600" cy="343376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Use your answers to the guiding questions and the answers to the questions you generated to fill in your thumbprint oval.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4C6D72-C72B-48DA-A063-E9E1BD8B97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335658"/>
            <a:ext cx="4724400" cy="85725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Fill In Your Thumbprint</a:t>
            </a:r>
          </a:p>
        </p:txBody>
      </p:sp>
      <p:pic>
        <p:nvPicPr>
          <p:cNvPr id="7" name="Picture 6" descr="A fingerprint with text&#10;&#10;Description automatically generated">
            <a:extLst>
              <a:ext uri="{FF2B5EF4-FFF2-40B4-BE49-F238E27FC236}">
                <a16:creationId xmlns:a16="http://schemas.microsoft.com/office/drawing/2014/main" id="{17F25E87-285B-A70E-7752-A1079F0F4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491" y="2345634"/>
            <a:ext cx="1474967" cy="210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485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2955A4EC-A41F-924E-8A5C-EC8D30BCF2B0}" vid="{C1FC503B-5766-4541-B590-824E08429B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2955A4EC-A41F-924E-8A5C-EC8D30BCF2B0}" vid="{D45ADE69-AC46-AB4B-AFB7-4F6B3A12186F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theme</Template>
  <TotalTime>7830</TotalTime>
  <Words>495</Words>
  <Application>Microsoft Office PowerPoint</Application>
  <PresentationFormat>On-screen Show (16:9)</PresentationFormat>
  <Paragraphs>45</Paragraphs>
  <Slides>11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 Display</vt:lpstr>
      <vt:lpstr>Arial</vt:lpstr>
      <vt:lpstr>Calibri</vt:lpstr>
      <vt:lpstr>Courier New</vt:lpstr>
      <vt:lpstr>Noto Sans Symbols</vt:lpstr>
      <vt:lpstr>Open Sans</vt:lpstr>
      <vt:lpstr>System Font Regular</vt:lpstr>
      <vt:lpstr>Wingdings</vt:lpstr>
      <vt:lpstr>Custom Design</vt:lpstr>
      <vt:lpstr>1_Custom Design</vt:lpstr>
      <vt:lpstr>PowerPoint Presentation</vt:lpstr>
      <vt:lpstr>Multimodal Narrative Writing</vt:lpstr>
      <vt:lpstr>Essential Questions</vt:lpstr>
      <vt:lpstr>Learning Objectives </vt:lpstr>
      <vt:lpstr>Quick Write</vt:lpstr>
      <vt:lpstr>Unique Fingerprints</vt:lpstr>
      <vt:lpstr>Draw Your Thumbprint</vt:lpstr>
      <vt:lpstr>Pre-Writing</vt:lpstr>
      <vt:lpstr>Fill In Your Thumbprint</vt:lpstr>
      <vt:lpstr>Gallery Walk</vt:lpstr>
      <vt:lpstr>Extension: Revisit Quick Write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Moharram, Jehanne</dc:creator>
  <cp:lastModifiedBy>McLeod Porter, Delma</cp:lastModifiedBy>
  <cp:revision>10</cp:revision>
  <dcterms:created xsi:type="dcterms:W3CDTF">2024-08-22T18:00:35Z</dcterms:created>
  <dcterms:modified xsi:type="dcterms:W3CDTF">2025-08-28T15:54:24Z</dcterms:modified>
</cp:coreProperties>
</file>