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Lst>
  <p:notesMasterIdLst>
    <p:notesMasterId r:id="rId12"/>
  </p:notesMasterIdLst>
  <p:sldIdLst>
    <p:sldId id="256" r:id="rId2"/>
    <p:sldId id="257" r:id="rId3"/>
    <p:sldId id="258" r:id="rId4"/>
    <p:sldId id="259" r:id="rId5"/>
    <p:sldId id="263" r:id="rId6"/>
    <p:sldId id="265" r:id="rId7"/>
    <p:sldId id="262" r:id="rId8"/>
    <p:sldId id="261" r:id="rId9"/>
    <p:sldId id="264" r:id="rId10"/>
    <p:sldId id="266" r:id="rId11"/>
  </p:sldIdLst>
  <p:sldSz cx="9144000" cy="5143500" type="screen16x9"/>
  <p:notesSz cx="6858000" cy="9144000"/>
  <p:embeddedFontLst>
    <p:embeddedFont>
      <p:font typeface="Calibri" panose="020F0502020204030204" pitchFamily="34" charset="0"/>
      <p:regular r:id="rId13"/>
      <p:bold r:id="rId14"/>
      <p:italic r:id="rId15"/>
      <p:boldItalic r:id="rId16"/>
    </p:embeddedFont>
    <p:embeddedFont>
      <p:font typeface="Roboto Condensed" panose="020B0604020202020204" charset="0"/>
      <p:regular r:id="rId17"/>
      <p:bold r:id="rId18"/>
      <p:italic r:id="rId19"/>
      <p:boldItalic r:id="rId20"/>
    </p:embeddedFont>
    <p:embeddedFont>
      <p:font typeface="Roboto" panose="020B060402020202020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6" d="100"/>
          <a:sy n="96" d="100"/>
        </p:scale>
        <p:origin x="84"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60161151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Shape 429"/>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0" name="Shape 43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653971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Shape 4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4" name="Shape 43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250175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Shape 4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0" name="Shape 44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60029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Shape 4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5" name="Shape 44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52711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Shape 4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7" name="Shape 45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0253383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Logo slide">
    <p:spTree>
      <p:nvGrpSpPr>
        <p:cNvPr id="1" name="Shape 9"/>
        <p:cNvGrpSpPr/>
        <p:nvPr/>
      </p:nvGrpSpPr>
      <p:grpSpPr>
        <a:xfrm>
          <a:off x="0" y="0"/>
          <a:ext cx="0" cy="0"/>
          <a:chOff x="0" y="0"/>
          <a:chExt cx="0" cy="0"/>
        </a:xfrm>
      </p:grpSpPr>
      <p:grpSp>
        <p:nvGrpSpPr>
          <p:cNvPr id="10" name="Shape 10"/>
          <p:cNvGrpSpPr/>
          <p:nvPr/>
        </p:nvGrpSpPr>
        <p:grpSpPr>
          <a:xfrm>
            <a:off x="0" y="2837700"/>
            <a:ext cx="3458700" cy="2305800"/>
            <a:chOff x="310150" y="-217625"/>
            <a:chExt cx="3458700" cy="2305800"/>
          </a:xfrm>
        </p:grpSpPr>
        <p:grpSp>
          <p:nvGrpSpPr>
            <p:cNvPr id="11" name="Shape 11"/>
            <p:cNvGrpSpPr/>
            <p:nvPr/>
          </p:nvGrpSpPr>
          <p:grpSpPr>
            <a:xfrm>
              <a:off x="310150" y="-217625"/>
              <a:ext cx="3458700" cy="2305800"/>
              <a:chOff x="3274650" y="-614875"/>
              <a:chExt cx="3458700" cy="2305800"/>
            </a:xfrm>
          </p:grpSpPr>
          <p:sp>
            <p:nvSpPr>
              <p:cNvPr id="12" name="Shape 12"/>
              <p:cNvSpPr/>
              <p:nvPr/>
            </p:nvSpPr>
            <p:spPr>
              <a:xfrm rot="5400000">
                <a:off x="4427550" y="538025"/>
                <a:ext cx="1152900" cy="1152900"/>
              </a:xfrm>
              <a:prstGeom prst="rtTriangle">
                <a:avLst/>
              </a:prstGeom>
              <a:solidFill>
                <a:srgbClr val="CF2428"/>
              </a:solidFill>
              <a:ln>
                <a:noFill/>
              </a:ln>
            </p:spPr>
            <p:txBody>
              <a:bodyPr lIns="91425" tIns="91425" rIns="91425" bIns="91425" anchor="ctr" anchorCtr="0">
                <a:noAutofit/>
              </a:bodyPr>
              <a:lstStyle/>
              <a:p>
                <a:pPr lvl="0">
                  <a:spcBef>
                    <a:spcPts val="0"/>
                  </a:spcBef>
                  <a:buNone/>
                </a:pPr>
                <a:endParaRPr/>
              </a:p>
            </p:txBody>
          </p:sp>
          <p:sp>
            <p:nvSpPr>
              <p:cNvPr id="13" name="Shape 13"/>
              <p:cNvSpPr/>
              <p:nvPr/>
            </p:nvSpPr>
            <p:spPr>
              <a:xfrm rot="-5400000">
                <a:off x="4427550" y="538025"/>
                <a:ext cx="1152900" cy="1152900"/>
              </a:xfrm>
              <a:prstGeom prst="rtTriangle">
                <a:avLst/>
              </a:prstGeom>
              <a:solidFill>
                <a:srgbClr val="CF2428"/>
              </a:solidFill>
              <a:ln>
                <a:noFill/>
              </a:ln>
            </p:spPr>
            <p:txBody>
              <a:bodyPr lIns="91425" tIns="91425" rIns="91425" bIns="91425" anchor="ctr" anchorCtr="0">
                <a:noAutofit/>
              </a:bodyPr>
              <a:lstStyle/>
              <a:p>
                <a:pPr lvl="0">
                  <a:spcBef>
                    <a:spcPts val="0"/>
                  </a:spcBef>
                  <a:buNone/>
                </a:pPr>
                <a:endParaRPr/>
              </a:p>
            </p:txBody>
          </p:sp>
          <p:sp>
            <p:nvSpPr>
              <p:cNvPr id="14" name="Shape 14"/>
              <p:cNvSpPr/>
              <p:nvPr/>
            </p:nvSpPr>
            <p:spPr>
              <a:xfrm>
                <a:off x="5580450" y="538025"/>
                <a:ext cx="1152900" cy="1152900"/>
              </a:xfrm>
              <a:prstGeom prst="rtTriangle">
                <a:avLst/>
              </a:prstGeom>
              <a:solidFill>
                <a:srgbClr val="CF2428"/>
              </a:solidFill>
              <a:ln>
                <a:noFill/>
              </a:ln>
            </p:spPr>
            <p:txBody>
              <a:bodyPr lIns="91425" tIns="91425" rIns="91425" bIns="91425" anchor="ctr" anchorCtr="0">
                <a:noAutofit/>
              </a:bodyPr>
              <a:lstStyle/>
              <a:p>
                <a:pPr lvl="0">
                  <a:spcBef>
                    <a:spcPts val="0"/>
                  </a:spcBef>
                  <a:buNone/>
                </a:pPr>
                <a:endParaRPr/>
              </a:p>
            </p:txBody>
          </p:sp>
          <p:sp>
            <p:nvSpPr>
              <p:cNvPr id="15" name="Shape 15"/>
              <p:cNvSpPr/>
              <p:nvPr/>
            </p:nvSpPr>
            <p:spPr>
              <a:xfrm>
                <a:off x="3274650" y="-614875"/>
                <a:ext cx="1152900" cy="1152900"/>
              </a:xfrm>
              <a:prstGeom prst="rtTriangle">
                <a:avLst/>
              </a:prstGeom>
              <a:solidFill>
                <a:srgbClr val="CF2428"/>
              </a:solidFill>
              <a:ln>
                <a:noFill/>
              </a:ln>
            </p:spPr>
            <p:txBody>
              <a:bodyPr lIns="91425" tIns="91425" rIns="91425" bIns="91425" anchor="ctr" anchorCtr="0">
                <a:noAutofit/>
              </a:bodyPr>
              <a:lstStyle/>
              <a:p>
                <a:pPr lvl="0">
                  <a:spcBef>
                    <a:spcPts val="0"/>
                  </a:spcBef>
                  <a:buNone/>
                </a:pPr>
                <a:endParaRPr/>
              </a:p>
            </p:txBody>
          </p:sp>
          <p:sp>
            <p:nvSpPr>
              <p:cNvPr id="16" name="Shape 16"/>
              <p:cNvSpPr/>
              <p:nvPr/>
            </p:nvSpPr>
            <p:spPr>
              <a:xfrm>
                <a:off x="3274650" y="538025"/>
                <a:ext cx="1152900" cy="1152900"/>
              </a:xfrm>
              <a:prstGeom prst="rtTriangle">
                <a:avLst/>
              </a:prstGeom>
              <a:solidFill>
                <a:srgbClr val="CF2428"/>
              </a:solidFill>
              <a:ln>
                <a:noFill/>
              </a:ln>
            </p:spPr>
            <p:txBody>
              <a:bodyPr lIns="91425" tIns="91425" rIns="91425" bIns="91425" anchor="ctr" anchorCtr="0">
                <a:noAutofit/>
              </a:bodyPr>
              <a:lstStyle/>
              <a:p>
                <a:pPr lvl="0">
                  <a:spcBef>
                    <a:spcPts val="0"/>
                  </a:spcBef>
                  <a:buNone/>
                </a:pPr>
                <a:endParaRPr/>
              </a:p>
            </p:txBody>
          </p:sp>
          <p:sp>
            <p:nvSpPr>
              <p:cNvPr id="17" name="Shape 17"/>
              <p:cNvSpPr/>
              <p:nvPr/>
            </p:nvSpPr>
            <p:spPr>
              <a:xfrm rot="10800000">
                <a:off x="3274650" y="538025"/>
                <a:ext cx="1152900" cy="1152900"/>
              </a:xfrm>
              <a:prstGeom prst="rtTriangle">
                <a:avLst/>
              </a:prstGeom>
              <a:solidFill>
                <a:srgbClr val="CF2428"/>
              </a:solidFill>
              <a:ln>
                <a:noFill/>
              </a:ln>
            </p:spPr>
            <p:txBody>
              <a:bodyPr lIns="91425" tIns="91425" rIns="91425" bIns="91425" anchor="ctr" anchorCtr="0">
                <a:noAutofit/>
              </a:bodyPr>
              <a:lstStyle/>
              <a:p>
                <a:pPr lvl="0">
                  <a:spcBef>
                    <a:spcPts val="0"/>
                  </a:spcBef>
                  <a:buNone/>
                </a:pPr>
                <a:endParaRPr/>
              </a:p>
            </p:txBody>
          </p:sp>
        </p:grpSp>
        <p:grpSp>
          <p:nvGrpSpPr>
            <p:cNvPr id="18" name="Shape 18"/>
            <p:cNvGrpSpPr/>
            <p:nvPr/>
          </p:nvGrpSpPr>
          <p:grpSpPr>
            <a:xfrm>
              <a:off x="310150" y="-217625"/>
              <a:ext cx="3458700" cy="2305800"/>
              <a:chOff x="3274650" y="-614875"/>
              <a:chExt cx="3458700" cy="2305800"/>
            </a:xfrm>
          </p:grpSpPr>
          <p:sp>
            <p:nvSpPr>
              <p:cNvPr id="19" name="Shape 19"/>
              <p:cNvSpPr/>
              <p:nvPr/>
            </p:nvSpPr>
            <p:spPr>
              <a:xfrm rot="5400000">
                <a:off x="4427550" y="538025"/>
                <a:ext cx="1152900" cy="1152900"/>
              </a:xfrm>
              <a:prstGeom prst="rtTriangle">
                <a:avLst/>
              </a:prstGeom>
              <a:solidFill>
                <a:srgbClr val="000000">
                  <a:alpha val="6539"/>
                </a:srgbClr>
              </a:solidFill>
              <a:ln>
                <a:noFill/>
              </a:ln>
            </p:spPr>
            <p:txBody>
              <a:bodyPr lIns="91425" tIns="91425" rIns="91425" bIns="91425" anchor="ctr" anchorCtr="0">
                <a:noAutofit/>
              </a:bodyPr>
              <a:lstStyle/>
              <a:p>
                <a:pPr lvl="0">
                  <a:spcBef>
                    <a:spcPts val="0"/>
                  </a:spcBef>
                  <a:buNone/>
                </a:pPr>
                <a:endParaRPr/>
              </a:p>
            </p:txBody>
          </p:sp>
          <p:sp>
            <p:nvSpPr>
              <p:cNvPr id="20" name="Shape 20"/>
              <p:cNvSpPr/>
              <p:nvPr/>
            </p:nvSpPr>
            <p:spPr>
              <a:xfrm rot="-5400000">
                <a:off x="4427550" y="538025"/>
                <a:ext cx="1152900" cy="1152900"/>
              </a:xfrm>
              <a:prstGeom prst="rtTriangle">
                <a:avLst/>
              </a:prstGeom>
              <a:solidFill>
                <a:srgbClr val="000000">
                  <a:alpha val="30980"/>
                </a:srgbClr>
              </a:solidFill>
              <a:ln>
                <a:noFill/>
              </a:ln>
            </p:spPr>
            <p:txBody>
              <a:bodyPr lIns="91425" tIns="91425" rIns="91425" bIns="91425" anchor="ctr" anchorCtr="0">
                <a:noAutofit/>
              </a:bodyPr>
              <a:lstStyle/>
              <a:p>
                <a:pPr lvl="0">
                  <a:spcBef>
                    <a:spcPts val="0"/>
                  </a:spcBef>
                  <a:buNone/>
                </a:pPr>
                <a:endParaRPr/>
              </a:p>
            </p:txBody>
          </p:sp>
          <p:sp>
            <p:nvSpPr>
              <p:cNvPr id="21" name="Shape 21"/>
              <p:cNvSpPr/>
              <p:nvPr/>
            </p:nvSpPr>
            <p:spPr>
              <a:xfrm>
                <a:off x="5580450" y="538025"/>
                <a:ext cx="1152900" cy="1152900"/>
              </a:xfrm>
              <a:prstGeom prst="rtTriangle">
                <a:avLst/>
              </a:prstGeom>
              <a:solidFill>
                <a:srgbClr val="000000">
                  <a:alpha val="6270"/>
                </a:srgbClr>
              </a:solidFill>
              <a:ln>
                <a:noFill/>
              </a:ln>
            </p:spPr>
            <p:txBody>
              <a:bodyPr lIns="91425" tIns="91425" rIns="91425" bIns="91425" anchor="ctr" anchorCtr="0">
                <a:noAutofit/>
              </a:bodyPr>
              <a:lstStyle/>
              <a:p>
                <a:pPr lvl="0">
                  <a:spcBef>
                    <a:spcPts val="0"/>
                  </a:spcBef>
                  <a:buNone/>
                </a:pPr>
                <a:endParaRPr/>
              </a:p>
            </p:txBody>
          </p:sp>
          <p:sp>
            <p:nvSpPr>
              <p:cNvPr id="22" name="Shape 22"/>
              <p:cNvSpPr/>
              <p:nvPr/>
            </p:nvSpPr>
            <p:spPr>
              <a:xfrm>
                <a:off x="3274650" y="-614875"/>
                <a:ext cx="1152900" cy="1152900"/>
              </a:xfrm>
              <a:prstGeom prst="rtTriangle">
                <a:avLst/>
              </a:prstGeom>
              <a:solidFill>
                <a:srgbClr val="000000">
                  <a:alpha val="56540"/>
                </a:srgbClr>
              </a:solidFill>
              <a:ln>
                <a:noFill/>
              </a:ln>
            </p:spPr>
            <p:txBody>
              <a:bodyPr lIns="91425" tIns="91425" rIns="91425" bIns="91425" anchor="ctr" anchorCtr="0">
                <a:noAutofit/>
              </a:bodyPr>
              <a:lstStyle/>
              <a:p>
                <a:pPr lvl="0">
                  <a:spcBef>
                    <a:spcPts val="0"/>
                  </a:spcBef>
                  <a:buNone/>
                </a:pPr>
                <a:endParaRPr/>
              </a:p>
            </p:txBody>
          </p:sp>
          <p:sp>
            <p:nvSpPr>
              <p:cNvPr id="23" name="Shape 23"/>
              <p:cNvSpPr/>
              <p:nvPr/>
            </p:nvSpPr>
            <p:spPr>
              <a:xfrm>
                <a:off x="3274650" y="538025"/>
                <a:ext cx="1152900" cy="1152900"/>
              </a:xfrm>
              <a:prstGeom prst="rtTriangle">
                <a:avLst/>
              </a:prstGeom>
              <a:solidFill>
                <a:srgbClr val="FFFFFF">
                  <a:alpha val="4230"/>
                </a:srgbClr>
              </a:solidFill>
              <a:ln>
                <a:noFill/>
              </a:ln>
            </p:spPr>
            <p:txBody>
              <a:bodyPr lIns="91425" tIns="91425" rIns="91425" bIns="91425" anchor="ctr" anchorCtr="0">
                <a:noAutofit/>
              </a:bodyPr>
              <a:lstStyle/>
              <a:p>
                <a:pPr lvl="0">
                  <a:spcBef>
                    <a:spcPts val="0"/>
                  </a:spcBef>
                  <a:buNone/>
                </a:pPr>
                <a:endParaRPr/>
              </a:p>
            </p:txBody>
          </p:sp>
          <p:sp>
            <p:nvSpPr>
              <p:cNvPr id="24" name="Shape 24"/>
              <p:cNvSpPr/>
              <p:nvPr/>
            </p:nvSpPr>
            <p:spPr>
              <a:xfrm rot="10800000">
                <a:off x="3274650" y="538025"/>
                <a:ext cx="1152900" cy="1152900"/>
              </a:xfrm>
              <a:prstGeom prst="rtTriangle">
                <a:avLst/>
              </a:prstGeom>
              <a:solidFill>
                <a:srgbClr val="000000">
                  <a:alpha val="31150"/>
                </a:srgbClr>
              </a:solidFill>
              <a:ln>
                <a:noFill/>
              </a:ln>
            </p:spPr>
            <p:txBody>
              <a:bodyPr lIns="91425" tIns="91425" rIns="91425" bIns="91425" anchor="ctr" anchorCtr="0">
                <a:noAutofit/>
              </a:bodyPr>
              <a:lstStyle/>
              <a:p>
                <a:pPr lvl="0">
                  <a:spcBef>
                    <a:spcPts val="0"/>
                  </a:spcBef>
                  <a:buNone/>
                </a:pPr>
                <a:endParaRPr/>
              </a:p>
            </p:txBody>
          </p:sp>
        </p:grpSp>
      </p:grpSp>
      <p:grpSp>
        <p:nvGrpSpPr>
          <p:cNvPr id="25" name="Shape 25"/>
          <p:cNvGrpSpPr/>
          <p:nvPr/>
        </p:nvGrpSpPr>
        <p:grpSpPr>
          <a:xfrm rot="10800000">
            <a:off x="5685300" y="0"/>
            <a:ext cx="3458700" cy="2305800"/>
            <a:chOff x="803750" y="-275225"/>
            <a:chExt cx="3458700" cy="2305800"/>
          </a:xfrm>
        </p:grpSpPr>
        <p:grpSp>
          <p:nvGrpSpPr>
            <p:cNvPr id="26" name="Shape 26"/>
            <p:cNvGrpSpPr/>
            <p:nvPr/>
          </p:nvGrpSpPr>
          <p:grpSpPr>
            <a:xfrm>
              <a:off x="803750" y="-275225"/>
              <a:ext cx="3458700" cy="2305800"/>
              <a:chOff x="3274650" y="-614875"/>
              <a:chExt cx="3458700" cy="2305800"/>
            </a:xfrm>
          </p:grpSpPr>
          <p:sp>
            <p:nvSpPr>
              <p:cNvPr id="27" name="Shape 27"/>
              <p:cNvSpPr/>
              <p:nvPr/>
            </p:nvSpPr>
            <p:spPr>
              <a:xfrm rot="5400000">
                <a:off x="4427550" y="538025"/>
                <a:ext cx="1152900" cy="1152900"/>
              </a:xfrm>
              <a:prstGeom prst="rtTriangle">
                <a:avLst/>
              </a:prstGeom>
              <a:solidFill>
                <a:srgbClr val="80C7FF"/>
              </a:solidFill>
              <a:ln>
                <a:noFill/>
              </a:ln>
            </p:spPr>
            <p:txBody>
              <a:bodyPr lIns="91425" tIns="91425" rIns="91425" bIns="91425" anchor="ctr" anchorCtr="0">
                <a:noAutofit/>
              </a:bodyPr>
              <a:lstStyle/>
              <a:p>
                <a:pPr lvl="0">
                  <a:spcBef>
                    <a:spcPts val="0"/>
                  </a:spcBef>
                  <a:buNone/>
                </a:pPr>
                <a:endParaRPr/>
              </a:p>
            </p:txBody>
          </p:sp>
          <p:sp>
            <p:nvSpPr>
              <p:cNvPr id="28" name="Shape 28"/>
              <p:cNvSpPr/>
              <p:nvPr/>
            </p:nvSpPr>
            <p:spPr>
              <a:xfrm rot="-5400000">
                <a:off x="4427550" y="538025"/>
                <a:ext cx="1152900" cy="1152900"/>
              </a:xfrm>
              <a:prstGeom prst="rtTriangle">
                <a:avLst/>
              </a:prstGeom>
              <a:solidFill>
                <a:srgbClr val="80C7FF"/>
              </a:solidFill>
              <a:ln>
                <a:noFill/>
              </a:ln>
            </p:spPr>
            <p:txBody>
              <a:bodyPr lIns="91425" tIns="91425" rIns="91425" bIns="91425" anchor="ctr" anchorCtr="0">
                <a:noAutofit/>
              </a:bodyPr>
              <a:lstStyle/>
              <a:p>
                <a:pPr lvl="0">
                  <a:spcBef>
                    <a:spcPts val="0"/>
                  </a:spcBef>
                  <a:buNone/>
                </a:pPr>
                <a:endParaRPr/>
              </a:p>
            </p:txBody>
          </p:sp>
          <p:sp>
            <p:nvSpPr>
              <p:cNvPr id="29" name="Shape 29"/>
              <p:cNvSpPr/>
              <p:nvPr/>
            </p:nvSpPr>
            <p:spPr>
              <a:xfrm>
                <a:off x="5580450" y="538025"/>
                <a:ext cx="1152900" cy="1152900"/>
              </a:xfrm>
              <a:prstGeom prst="rtTriangle">
                <a:avLst/>
              </a:prstGeom>
              <a:solidFill>
                <a:srgbClr val="80C7FF"/>
              </a:solidFill>
              <a:ln>
                <a:noFill/>
              </a:ln>
            </p:spPr>
            <p:txBody>
              <a:bodyPr lIns="91425" tIns="91425" rIns="91425" bIns="91425" anchor="ctr" anchorCtr="0">
                <a:noAutofit/>
              </a:bodyPr>
              <a:lstStyle/>
              <a:p>
                <a:pPr lvl="0">
                  <a:spcBef>
                    <a:spcPts val="0"/>
                  </a:spcBef>
                  <a:buNone/>
                </a:pPr>
                <a:endParaRPr/>
              </a:p>
            </p:txBody>
          </p:sp>
          <p:sp>
            <p:nvSpPr>
              <p:cNvPr id="30" name="Shape 30"/>
              <p:cNvSpPr/>
              <p:nvPr/>
            </p:nvSpPr>
            <p:spPr>
              <a:xfrm>
                <a:off x="3274650" y="-614875"/>
                <a:ext cx="1152900" cy="1152900"/>
              </a:xfrm>
              <a:prstGeom prst="rtTriangle">
                <a:avLst/>
              </a:prstGeom>
              <a:solidFill>
                <a:srgbClr val="80C7FF"/>
              </a:solidFill>
              <a:ln>
                <a:noFill/>
              </a:ln>
            </p:spPr>
            <p:txBody>
              <a:bodyPr lIns="91425" tIns="91425" rIns="91425" bIns="91425" anchor="ctr" anchorCtr="0">
                <a:noAutofit/>
              </a:bodyPr>
              <a:lstStyle/>
              <a:p>
                <a:pPr lvl="0">
                  <a:spcBef>
                    <a:spcPts val="0"/>
                  </a:spcBef>
                  <a:buNone/>
                </a:pPr>
                <a:endParaRPr/>
              </a:p>
            </p:txBody>
          </p:sp>
          <p:sp>
            <p:nvSpPr>
              <p:cNvPr id="31" name="Shape 31"/>
              <p:cNvSpPr/>
              <p:nvPr/>
            </p:nvSpPr>
            <p:spPr>
              <a:xfrm>
                <a:off x="3274650" y="538025"/>
                <a:ext cx="1152900" cy="1152900"/>
              </a:xfrm>
              <a:prstGeom prst="rtTriangle">
                <a:avLst/>
              </a:prstGeom>
              <a:solidFill>
                <a:srgbClr val="80C7FF"/>
              </a:solidFill>
              <a:ln>
                <a:noFill/>
              </a:ln>
            </p:spPr>
            <p:txBody>
              <a:bodyPr lIns="91425" tIns="91425" rIns="91425" bIns="91425" anchor="ctr" anchorCtr="0">
                <a:noAutofit/>
              </a:bodyPr>
              <a:lstStyle/>
              <a:p>
                <a:pPr lvl="0">
                  <a:spcBef>
                    <a:spcPts val="0"/>
                  </a:spcBef>
                  <a:buNone/>
                </a:pPr>
                <a:endParaRPr/>
              </a:p>
            </p:txBody>
          </p:sp>
          <p:sp>
            <p:nvSpPr>
              <p:cNvPr id="32" name="Shape 32"/>
              <p:cNvSpPr/>
              <p:nvPr/>
            </p:nvSpPr>
            <p:spPr>
              <a:xfrm rot="10800000">
                <a:off x="3274650" y="538025"/>
                <a:ext cx="1152900" cy="1152900"/>
              </a:xfrm>
              <a:prstGeom prst="rtTriangle">
                <a:avLst/>
              </a:prstGeom>
              <a:solidFill>
                <a:srgbClr val="80C7FF"/>
              </a:solidFill>
              <a:ln>
                <a:noFill/>
              </a:ln>
            </p:spPr>
            <p:txBody>
              <a:bodyPr lIns="91425" tIns="91425" rIns="91425" bIns="91425" anchor="ctr" anchorCtr="0">
                <a:noAutofit/>
              </a:bodyPr>
              <a:lstStyle/>
              <a:p>
                <a:pPr lvl="0">
                  <a:spcBef>
                    <a:spcPts val="0"/>
                  </a:spcBef>
                  <a:buNone/>
                </a:pPr>
                <a:endParaRPr/>
              </a:p>
            </p:txBody>
          </p:sp>
        </p:grpSp>
        <p:grpSp>
          <p:nvGrpSpPr>
            <p:cNvPr id="33" name="Shape 33"/>
            <p:cNvGrpSpPr/>
            <p:nvPr/>
          </p:nvGrpSpPr>
          <p:grpSpPr>
            <a:xfrm>
              <a:off x="803750" y="-275225"/>
              <a:ext cx="3458700" cy="2305800"/>
              <a:chOff x="3274650" y="-614875"/>
              <a:chExt cx="3458700" cy="2305800"/>
            </a:xfrm>
          </p:grpSpPr>
          <p:sp>
            <p:nvSpPr>
              <p:cNvPr id="34" name="Shape 34"/>
              <p:cNvSpPr/>
              <p:nvPr/>
            </p:nvSpPr>
            <p:spPr>
              <a:xfrm rot="5400000">
                <a:off x="4427550" y="538025"/>
                <a:ext cx="1152900" cy="1152900"/>
              </a:xfrm>
              <a:prstGeom prst="rtTriangle">
                <a:avLst/>
              </a:prstGeom>
              <a:solidFill>
                <a:srgbClr val="000000">
                  <a:alpha val="6539"/>
                </a:srgbClr>
              </a:solidFill>
              <a:ln>
                <a:noFill/>
              </a:ln>
            </p:spPr>
            <p:txBody>
              <a:bodyPr lIns="91425" tIns="91425" rIns="91425" bIns="91425" anchor="ctr" anchorCtr="0">
                <a:noAutofit/>
              </a:bodyPr>
              <a:lstStyle/>
              <a:p>
                <a:pPr lvl="0" rtl="0">
                  <a:spcBef>
                    <a:spcPts val="0"/>
                  </a:spcBef>
                  <a:buNone/>
                </a:pPr>
                <a:endParaRPr/>
              </a:p>
            </p:txBody>
          </p:sp>
          <p:sp>
            <p:nvSpPr>
              <p:cNvPr id="35" name="Shape 35"/>
              <p:cNvSpPr/>
              <p:nvPr/>
            </p:nvSpPr>
            <p:spPr>
              <a:xfrm rot="-5400000">
                <a:off x="4427550" y="538025"/>
                <a:ext cx="1152900" cy="1152900"/>
              </a:xfrm>
              <a:prstGeom prst="rtTriangle">
                <a:avLst/>
              </a:prstGeom>
              <a:solidFill>
                <a:srgbClr val="000000">
                  <a:alpha val="30980"/>
                </a:srgbClr>
              </a:solidFill>
              <a:ln>
                <a:noFill/>
              </a:ln>
            </p:spPr>
            <p:txBody>
              <a:bodyPr lIns="91425" tIns="91425" rIns="91425" bIns="91425" anchor="ctr" anchorCtr="0">
                <a:noAutofit/>
              </a:bodyPr>
              <a:lstStyle/>
              <a:p>
                <a:pPr lvl="0">
                  <a:spcBef>
                    <a:spcPts val="0"/>
                  </a:spcBef>
                  <a:buNone/>
                </a:pPr>
                <a:endParaRPr/>
              </a:p>
            </p:txBody>
          </p:sp>
          <p:sp>
            <p:nvSpPr>
              <p:cNvPr id="36" name="Shape 36"/>
              <p:cNvSpPr/>
              <p:nvPr/>
            </p:nvSpPr>
            <p:spPr>
              <a:xfrm>
                <a:off x="5580450" y="538025"/>
                <a:ext cx="1152900" cy="1152900"/>
              </a:xfrm>
              <a:prstGeom prst="rtTriangle">
                <a:avLst/>
              </a:prstGeom>
              <a:solidFill>
                <a:srgbClr val="000000">
                  <a:alpha val="6270"/>
                </a:srgbClr>
              </a:solidFill>
              <a:ln>
                <a:noFill/>
              </a:ln>
            </p:spPr>
            <p:txBody>
              <a:bodyPr lIns="91425" tIns="91425" rIns="91425" bIns="91425" anchor="ctr" anchorCtr="0">
                <a:noAutofit/>
              </a:bodyPr>
              <a:lstStyle/>
              <a:p>
                <a:pPr lvl="0" rtl="0">
                  <a:spcBef>
                    <a:spcPts val="0"/>
                  </a:spcBef>
                  <a:buNone/>
                </a:pPr>
                <a:endParaRPr/>
              </a:p>
            </p:txBody>
          </p:sp>
          <p:sp>
            <p:nvSpPr>
              <p:cNvPr id="37" name="Shape 37"/>
              <p:cNvSpPr/>
              <p:nvPr/>
            </p:nvSpPr>
            <p:spPr>
              <a:xfrm>
                <a:off x="3274650" y="-614875"/>
                <a:ext cx="1152900" cy="1152900"/>
              </a:xfrm>
              <a:prstGeom prst="rtTriangle">
                <a:avLst/>
              </a:prstGeom>
              <a:solidFill>
                <a:srgbClr val="000000">
                  <a:alpha val="56540"/>
                </a:srgbClr>
              </a:solidFill>
              <a:ln>
                <a:noFill/>
              </a:ln>
            </p:spPr>
            <p:txBody>
              <a:bodyPr lIns="91425" tIns="91425" rIns="91425" bIns="91425" anchor="ctr" anchorCtr="0">
                <a:noAutofit/>
              </a:bodyPr>
              <a:lstStyle/>
              <a:p>
                <a:pPr lvl="0" rtl="0">
                  <a:spcBef>
                    <a:spcPts val="0"/>
                  </a:spcBef>
                  <a:buNone/>
                </a:pPr>
                <a:endParaRPr/>
              </a:p>
            </p:txBody>
          </p:sp>
          <p:sp>
            <p:nvSpPr>
              <p:cNvPr id="38" name="Shape 38"/>
              <p:cNvSpPr/>
              <p:nvPr/>
            </p:nvSpPr>
            <p:spPr>
              <a:xfrm>
                <a:off x="3274650" y="538025"/>
                <a:ext cx="1152900" cy="1152900"/>
              </a:xfrm>
              <a:prstGeom prst="rtTriangle">
                <a:avLst/>
              </a:prstGeom>
              <a:solidFill>
                <a:srgbClr val="FFFFFF">
                  <a:alpha val="4230"/>
                </a:srgbClr>
              </a:solidFill>
              <a:ln>
                <a:noFill/>
              </a:ln>
            </p:spPr>
            <p:txBody>
              <a:bodyPr lIns="91425" tIns="91425" rIns="91425" bIns="91425" anchor="ctr" anchorCtr="0">
                <a:noAutofit/>
              </a:bodyPr>
              <a:lstStyle/>
              <a:p>
                <a:pPr lvl="0" rtl="0">
                  <a:spcBef>
                    <a:spcPts val="0"/>
                  </a:spcBef>
                  <a:buNone/>
                </a:pPr>
                <a:endParaRPr/>
              </a:p>
            </p:txBody>
          </p:sp>
          <p:sp>
            <p:nvSpPr>
              <p:cNvPr id="39" name="Shape 39"/>
              <p:cNvSpPr/>
              <p:nvPr/>
            </p:nvSpPr>
            <p:spPr>
              <a:xfrm rot="10800000">
                <a:off x="3274650" y="538025"/>
                <a:ext cx="1152900" cy="1152900"/>
              </a:xfrm>
              <a:prstGeom prst="rtTriangle">
                <a:avLst/>
              </a:prstGeom>
              <a:solidFill>
                <a:srgbClr val="000000">
                  <a:alpha val="31150"/>
                </a:srgbClr>
              </a:solidFill>
              <a:ln>
                <a:noFill/>
              </a:ln>
            </p:spPr>
            <p:txBody>
              <a:bodyPr lIns="91425" tIns="91425" rIns="91425" bIns="91425" anchor="ctr" anchorCtr="0">
                <a:noAutofit/>
              </a:bodyPr>
              <a:lstStyle/>
              <a:p>
                <a:pPr lvl="0" rtl="0">
                  <a:spcBef>
                    <a:spcPts val="0"/>
                  </a:spcBef>
                  <a:buNone/>
                </a:pPr>
                <a:endParaRPr/>
              </a:p>
            </p:txBody>
          </p:sp>
        </p:grpSp>
      </p:grpSp>
      <p:pic>
        <p:nvPicPr>
          <p:cNvPr id="40" name="Shape 40"/>
          <p:cNvPicPr preferRelativeResize="0"/>
          <p:nvPr/>
        </p:nvPicPr>
        <p:blipFill>
          <a:blip r:embed="rId2">
            <a:alphaModFix/>
          </a:blip>
          <a:stretch>
            <a:fillRect/>
          </a:stretch>
        </p:blipFill>
        <p:spPr>
          <a:xfrm>
            <a:off x="2218150" y="2017600"/>
            <a:ext cx="4707699" cy="110829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itle and body red">
    <p:spTree>
      <p:nvGrpSpPr>
        <p:cNvPr id="1" name="Shape 193"/>
        <p:cNvGrpSpPr/>
        <p:nvPr/>
      </p:nvGrpSpPr>
      <p:grpSpPr>
        <a:xfrm>
          <a:off x="0" y="0"/>
          <a:ext cx="0" cy="0"/>
          <a:chOff x="0" y="0"/>
          <a:chExt cx="0" cy="0"/>
        </a:xfrm>
      </p:grpSpPr>
      <p:sp>
        <p:nvSpPr>
          <p:cNvPr id="194" name="Shape 194"/>
          <p:cNvSpPr/>
          <p:nvPr/>
        </p:nvSpPr>
        <p:spPr>
          <a:xfrm>
            <a:off x="0" y="4958225"/>
            <a:ext cx="9144000" cy="185400"/>
          </a:xfrm>
          <a:prstGeom prst="rect">
            <a:avLst/>
          </a:prstGeom>
          <a:solidFill>
            <a:srgbClr val="6B1214"/>
          </a:solidFill>
          <a:ln>
            <a:noFill/>
          </a:ln>
        </p:spPr>
        <p:txBody>
          <a:bodyPr lIns="91425" tIns="91425" rIns="91425" bIns="91425" anchor="ctr" anchorCtr="0">
            <a:noAutofit/>
          </a:bodyPr>
          <a:lstStyle/>
          <a:p>
            <a:pPr lvl="0">
              <a:spcBef>
                <a:spcPts val="0"/>
              </a:spcBef>
              <a:buNone/>
            </a:pPr>
            <a:endParaRPr/>
          </a:p>
        </p:txBody>
      </p:sp>
      <p:grpSp>
        <p:nvGrpSpPr>
          <p:cNvPr id="195" name="Shape 195"/>
          <p:cNvGrpSpPr/>
          <p:nvPr/>
        </p:nvGrpSpPr>
        <p:grpSpPr>
          <a:xfrm flipH="1">
            <a:off x="5685300" y="2837700"/>
            <a:ext cx="3458700" cy="2305800"/>
            <a:chOff x="310150" y="-217625"/>
            <a:chExt cx="3458700" cy="2305800"/>
          </a:xfrm>
        </p:grpSpPr>
        <p:grpSp>
          <p:nvGrpSpPr>
            <p:cNvPr id="196" name="Shape 196"/>
            <p:cNvGrpSpPr/>
            <p:nvPr/>
          </p:nvGrpSpPr>
          <p:grpSpPr>
            <a:xfrm>
              <a:off x="310150" y="-217625"/>
              <a:ext cx="3458700" cy="2305800"/>
              <a:chOff x="3274650" y="-614875"/>
              <a:chExt cx="3458700" cy="2305800"/>
            </a:xfrm>
          </p:grpSpPr>
          <p:sp>
            <p:nvSpPr>
              <p:cNvPr id="197" name="Shape 197"/>
              <p:cNvSpPr/>
              <p:nvPr/>
            </p:nvSpPr>
            <p:spPr>
              <a:xfrm rot="5400000">
                <a:off x="4427550" y="538025"/>
                <a:ext cx="1152900" cy="1152900"/>
              </a:xfrm>
              <a:prstGeom prst="rtTriangle">
                <a:avLst/>
              </a:prstGeom>
              <a:solidFill>
                <a:srgbClr val="CF2428"/>
              </a:solidFill>
              <a:ln>
                <a:noFill/>
              </a:ln>
            </p:spPr>
            <p:txBody>
              <a:bodyPr lIns="91425" tIns="91425" rIns="91425" bIns="91425" anchor="ctr" anchorCtr="0">
                <a:noAutofit/>
              </a:bodyPr>
              <a:lstStyle/>
              <a:p>
                <a:pPr lvl="0">
                  <a:spcBef>
                    <a:spcPts val="0"/>
                  </a:spcBef>
                  <a:buNone/>
                </a:pPr>
                <a:endParaRPr/>
              </a:p>
            </p:txBody>
          </p:sp>
          <p:sp>
            <p:nvSpPr>
              <p:cNvPr id="198" name="Shape 198"/>
              <p:cNvSpPr/>
              <p:nvPr/>
            </p:nvSpPr>
            <p:spPr>
              <a:xfrm rot="-5400000">
                <a:off x="4427550" y="538025"/>
                <a:ext cx="1152900" cy="1152900"/>
              </a:xfrm>
              <a:prstGeom prst="rtTriangle">
                <a:avLst/>
              </a:prstGeom>
              <a:solidFill>
                <a:srgbClr val="CF2428"/>
              </a:solidFill>
              <a:ln>
                <a:noFill/>
              </a:ln>
            </p:spPr>
            <p:txBody>
              <a:bodyPr lIns="91425" tIns="91425" rIns="91425" bIns="91425" anchor="ctr" anchorCtr="0">
                <a:noAutofit/>
              </a:bodyPr>
              <a:lstStyle/>
              <a:p>
                <a:pPr lvl="0">
                  <a:spcBef>
                    <a:spcPts val="0"/>
                  </a:spcBef>
                  <a:buNone/>
                </a:pPr>
                <a:endParaRPr/>
              </a:p>
            </p:txBody>
          </p:sp>
          <p:sp>
            <p:nvSpPr>
              <p:cNvPr id="199" name="Shape 199"/>
              <p:cNvSpPr/>
              <p:nvPr/>
            </p:nvSpPr>
            <p:spPr>
              <a:xfrm>
                <a:off x="5580450" y="538025"/>
                <a:ext cx="1152900" cy="1152900"/>
              </a:xfrm>
              <a:prstGeom prst="rtTriangle">
                <a:avLst/>
              </a:prstGeom>
              <a:solidFill>
                <a:srgbClr val="CF2428"/>
              </a:solidFill>
              <a:ln>
                <a:noFill/>
              </a:ln>
            </p:spPr>
            <p:txBody>
              <a:bodyPr lIns="91425" tIns="91425" rIns="91425" bIns="91425" anchor="ctr" anchorCtr="0">
                <a:noAutofit/>
              </a:bodyPr>
              <a:lstStyle/>
              <a:p>
                <a:pPr lvl="0">
                  <a:spcBef>
                    <a:spcPts val="0"/>
                  </a:spcBef>
                  <a:buNone/>
                </a:pPr>
                <a:endParaRPr/>
              </a:p>
            </p:txBody>
          </p:sp>
          <p:sp>
            <p:nvSpPr>
              <p:cNvPr id="200" name="Shape 200"/>
              <p:cNvSpPr/>
              <p:nvPr/>
            </p:nvSpPr>
            <p:spPr>
              <a:xfrm>
                <a:off x="3274650" y="-614875"/>
                <a:ext cx="1152900" cy="1152900"/>
              </a:xfrm>
              <a:prstGeom prst="rtTriangle">
                <a:avLst/>
              </a:prstGeom>
              <a:solidFill>
                <a:srgbClr val="CF2428"/>
              </a:solidFill>
              <a:ln>
                <a:noFill/>
              </a:ln>
            </p:spPr>
            <p:txBody>
              <a:bodyPr lIns="91425" tIns="91425" rIns="91425" bIns="91425" anchor="ctr" anchorCtr="0">
                <a:noAutofit/>
              </a:bodyPr>
              <a:lstStyle/>
              <a:p>
                <a:pPr lvl="0">
                  <a:spcBef>
                    <a:spcPts val="0"/>
                  </a:spcBef>
                  <a:buNone/>
                </a:pPr>
                <a:endParaRPr/>
              </a:p>
            </p:txBody>
          </p:sp>
          <p:sp>
            <p:nvSpPr>
              <p:cNvPr id="201" name="Shape 201"/>
              <p:cNvSpPr/>
              <p:nvPr/>
            </p:nvSpPr>
            <p:spPr>
              <a:xfrm>
                <a:off x="3274650" y="538025"/>
                <a:ext cx="1152900" cy="1152900"/>
              </a:xfrm>
              <a:prstGeom prst="rtTriangle">
                <a:avLst/>
              </a:prstGeom>
              <a:solidFill>
                <a:srgbClr val="CF2428"/>
              </a:solidFill>
              <a:ln>
                <a:noFill/>
              </a:ln>
            </p:spPr>
            <p:txBody>
              <a:bodyPr lIns="91425" tIns="91425" rIns="91425" bIns="91425" anchor="ctr" anchorCtr="0">
                <a:noAutofit/>
              </a:bodyPr>
              <a:lstStyle/>
              <a:p>
                <a:pPr lvl="0">
                  <a:spcBef>
                    <a:spcPts val="0"/>
                  </a:spcBef>
                  <a:buNone/>
                </a:pPr>
                <a:endParaRPr/>
              </a:p>
            </p:txBody>
          </p:sp>
          <p:sp>
            <p:nvSpPr>
              <p:cNvPr id="202" name="Shape 202"/>
              <p:cNvSpPr/>
              <p:nvPr/>
            </p:nvSpPr>
            <p:spPr>
              <a:xfrm rot="10800000">
                <a:off x="3274650" y="538025"/>
                <a:ext cx="1152900" cy="1152900"/>
              </a:xfrm>
              <a:prstGeom prst="rtTriangle">
                <a:avLst/>
              </a:prstGeom>
              <a:solidFill>
                <a:srgbClr val="CF2428"/>
              </a:solidFill>
              <a:ln>
                <a:noFill/>
              </a:ln>
            </p:spPr>
            <p:txBody>
              <a:bodyPr lIns="91425" tIns="91425" rIns="91425" bIns="91425" anchor="ctr" anchorCtr="0">
                <a:noAutofit/>
              </a:bodyPr>
              <a:lstStyle/>
              <a:p>
                <a:pPr lvl="0">
                  <a:spcBef>
                    <a:spcPts val="0"/>
                  </a:spcBef>
                  <a:buNone/>
                </a:pPr>
                <a:endParaRPr/>
              </a:p>
            </p:txBody>
          </p:sp>
        </p:grpSp>
        <p:grpSp>
          <p:nvGrpSpPr>
            <p:cNvPr id="203" name="Shape 203"/>
            <p:cNvGrpSpPr/>
            <p:nvPr/>
          </p:nvGrpSpPr>
          <p:grpSpPr>
            <a:xfrm>
              <a:off x="310150" y="-217625"/>
              <a:ext cx="3458700" cy="2305800"/>
              <a:chOff x="3274650" y="-614875"/>
              <a:chExt cx="3458700" cy="2305800"/>
            </a:xfrm>
          </p:grpSpPr>
          <p:sp>
            <p:nvSpPr>
              <p:cNvPr id="204" name="Shape 204"/>
              <p:cNvSpPr/>
              <p:nvPr/>
            </p:nvSpPr>
            <p:spPr>
              <a:xfrm rot="5400000">
                <a:off x="4427550" y="538025"/>
                <a:ext cx="1152900" cy="1152900"/>
              </a:xfrm>
              <a:prstGeom prst="rtTriangle">
                <a:avLst/>
              </a:prstGeom>
              <a:solidFill>
                <a:srgbClr val="000000">
                  <a:alpha val="6539"/>
                </a:srgbClr>
              </a:solidFill>
              <a:ln>
                <a:noFill/>
              </a:ln>
            </p:spPr>
            <p:txBody>
              <a:bodyPr lIns="91425" tIns="91425" rIns="91425" bIns="91425" anchor="ctr" anchorCtr="0">
                <a:noAutofit/>
              </a:bodyPr>
              <a:lstStyle/>
              <a:p>
                <a:pPr lvl="0" rtl="0">
                  <a:spcBef>
                    <a:spcPts val="0"/>
                  </a:spcBef>
                  <a:buNone/>
                </a:pPr>
                <a:endParaRPr/>
              </a:p>
            </p:txBody>
          </p:sp>
          <p:sp>
            <p:nvSpPr>
              <p:cNvPr id="205" name="Shape 205"/>
              <p:cNvSpPr/>
              <p:nvPr/>
            </p:nvSpPr>
            <p:spPr>
              <a:xfrm rot="-5400000">
                <a:off x="4427550" y="538025"/>
                <a:ext cx="1152900" cy="1152900"/>
              </a:xfrm>
              <a:prstGeom prst="rtTriangle">
                <a:avLst/>
              </a:prstGeom>
              <a:solidFill>
                <a:srgbClr val="000000">
                  <a:alpha val="30980"/>
                </a:srgbClr>
              </a:solidFill>
              <a:ln>
                <a:noFill/>
              </a:ln>
            </p:spPr>
            <p:txBody>
              <a:bodyPr lIns="91425" tIns="91425" rIns="91425" bIns="91425" anchor="ctr" anchorCtr="0">
                <a:noAutofit/>
              </a:bodyPr>
              <a:lstStyle/>
              <a:p>
                <a:pPr lvl="0">
                  <a:spcBef>
                    <a:spcPts val="0"/>
                  </a:spcBef>
                  <a:buNone/>
                </a:pPr>
                <a:endParaRPr/>
              </a:p>
            </p:txBody>
          </p:sp>
          <p:sp>
            <p:nvSpPr>
              <p:cNvPr id="206" name="Shape 206"/>
              <p:cNvSpPr/>
              <p:nvPr/>
            </p:nvSpPr>
            <p:spPr>
              <a:xfrm>
                <a:off x="5580450" y="538025"/>
                <a:ext cx="1152900" cy="1152900"/>
              </a:xfrm>
              <a:prstGeom prst="rtTriangle">
                <a:avLst/>
              </a:prstGeom>
              <a:solidFill>
                <a:srgbClr val="000000">
                  <a:alpha val="6270"/>
                </a:srgbClr>
              </a:solidFill>
              <a:ln>
                <a:noFill/>
              </a:ln>
            </p:spPr>
            <p:txBody>
              <a:bodyPr lIns="91425" tIns="91425" rIns="91425" bIns="91425" anchor="ctr" anchorCtr="0">
                <a:noAutofit/>
              </a:bodyPr>
              <a:lstStyle/>
              <a:p>
                <a:pPr lvl="0" rtl="0">
                  <a:spcBef>
                    <a:spcPts val="0"/>
                  </a:spcBef>
                  <a:buNone/>
                </a:pPr>
                <a:endParaRPr/>
              </a:p>
            </p:txBody>
          </p:sp>
          <p:sp>
            <p:nvSpPr>
              <p:cNvPr id="207" name="Shape 207"/>
              <p:cNvSpPr/>
              <p:nvPr/>
            </p:nvSpPr>
            <p:spPr>
              <a:xfrm>
                <a:off x="3274650" y="-614875"/>
                <a:ext cx="1152900" cy="1152900"/>
              </a:xfrm>
              <a:prstGeom prst="rtTriangle">
                <a:avLst/>
              </a:prstGeom>
              <a:solidFill>
                <a:srgbClr val="000000">
                  <a:alpha val="56540"/>
                </a:srgbClr>
              </a:solidFill>
              <a:ln>
                <a:noFill/>
              </a:ln>
            </p:spPr>
            <p:txBody>
              <a:bodyPr lIns="91425" tIns="91425" rIns="91425" bIns="91425" anchor="ctr" anchorCtr="0">
                <a:noAutofit/>
              </a:bodyPr>
              <a:lstStyle/>
              <a:p>
                <a:pPr lvl="0" rtl="0">
                  <a:spcBef>
                    <a:spcPts val="0"/>
                  </a:spcBef>
                  <a:buNone/>
                </a:pPr>
                <a:endParaRPr/>
              </a:p>
            </p:txBody>
          </p:sp>
          <p:sp>
            <p:nvSpPr>
              <p:cNvPr id="208" name="Shape 208"/>
              <p:cNvSpPr/>
              <p:nvPr/>
            </p:nvSpPr>
            <p:spPr>
              <a:xfrm>
                <a:off x="3274650" y="538025"/>
                <a:ext cx="1152900" cy="1152900"/>
              </a:xfrm>
              <a:prstGeom prst="rtTriangle">
                <a:avLst/>
              </a:prstGeom>
              <a:solidFill>
                <a:srgbClr val="FFFFFF">
                  <a:alpha val="4230"/>
                </a:srgbClr>
              </a:solidFill>
              <a:ln>
                <a:noFill/>
              </a:ln>
            </p:spPr>
            <p:txBody>
              <a:bodyPr lIns="91425" tIns="91425" rIns="91425" bIns="91425" anchor="ctr" anchorCtr="0">
                <a:noAutofit/>
              </a:bodyPr>
              <a:lstStyle/>
              <a:p>
                <a:pPr lvl="0" rtl="0">
                  <a:spcBef>
                    <a:spcPts val="0"/>
                  </a:spcBef>
                  <a:buNone/>
                </a:pPr>
                <a:endParaRPr/>
              </a:p>
            </p:txBody>
          </p:sp>
          <p:sp>
            <p:nvSpPr>
              <p:cNvPr id="209" name="Shape 209"/>
              <p:cNvSpPr/>
              <p:nvPr/>
            </p:nvSpPr>
            <p:spPr>
              <a:xfrm rot="10800000">
                <a:off x="3274650" y="538025"/>
                <a:ext cx="1152900" cy="1152900"/>
              </a:xfrm>
              <a:prstGeom prst="rtTriangle">
                <a:avLst/>
              </a:prstGeom>
              <a:solidFill>
                <a:srgbClr val="000000">
                  <a:alpha val="31150"/>
                </a:srgbClr>
              </a:solidFill>
              <a:ln>
                <a:noFill/>
              </a:ln>
            </p:spPr>
            <p:txBody>
              <a:bodyPr lIns="91425" tIns="91425" rIns="91425" bIns="91425" anchor="ctr" anchorCtr="0">
                <a:noAutofit/>
              </a:bodyPr>
              <a:lstStyle/>
              <a:p>
                <a:pPr lvl="0" rtl="0">
                  <a:spcBef>
                    <a:spcPts val="0"/>
                  </a:spcBef>
                  <a:buNone/>
                </a:pPr>
                <a:endParaRPr/>
              </a:p>
            </p:txBody>
          </p:sp>
        </p:grpSp>
      </p:grpSp>
      <p:sp>
        <p:nvSpPr>
          <p:cNvPr id="210" name="Shape 210"/>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rtl="0">
              <a:spcBef>
                <a:spcPts val="0"/>
              </a:spcBef>
              <a:buClr>
                <a:srgbClr val="971D20"/>
              </a:buClr>
              <a:defRPr>
                <a:solidFill>
                  <a:srgbClr val="971D20"/>
                </a:solidFil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11" name="Shape 211"/>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12" name="Shape 2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solidFill>
                  <a:srgbClr val="F3F3F3"/>
                </a:solidFill>
              </a:rPr>
              <a:t>‹#›</a:t>
            </a:fld>
            <a:endParaRPr lang="en">
              <a:solidFill>
                <a:srgbClr val="F3F3F3"/>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and body blue">
    <p:spTree>
      <p:nvGrpSpPr>
        <p:cNvPr id="1" name="Shape 213"/>
        <p:cNvGrpSpPr/>
        <p:nvPr/>
      </p:nvGrpSpPr>
      <p:grpSpPr>
        <a:xfrm>
          <a:off x="0" y="0"/>
          <a:ext cx="0" cy="0"/>
          <a:chOff x="0" y="0"/>
          <a:chExt cx="0" cy="0"/>
        </a:xfrm>
      </p:grpSpPr>
      <p:sp>
        <p:nvSpPr>
          <p:cNvPr id="214" name="Shape 214"/>
          <p:cNvSpPr/>
          <p:nvPr/>
        </p:nvSpPr>
        <p:spPr>
          <a:xfrm>
            <a:off x="0" y="4958225"/>
            <a:ext cx="9144000" cy="185400"/>
          </a:xfrm>
          <a:prstGeom prst="rect">
            <a:avLst/>
          </a:prstGeom>
          <a:solidFill>
            <a:srgbClr val="1A2836"/>
          </a:solidFill>
          <a:ln>
            <a:noFill/>
          </a:ln>
        </p:spPr>
        <p:txBody>
          <a:bodyPr lIns="91425" tIns="91425" rIns="91425" bIns="91425" anchor="ctr" anchorCtr="0">
            <a:noAutofit/>
          </a:bodyPr>
          <a:lstStyle/>
          <a:p>
            <a:pPr lvl="0">
              <a:spcBef>
                <a:spcPts val="0"/>
              </a:spcBef>
              <a:buNone/>
            </a:pPr>
            <a:endParaRPr/>
          </a:p>
        </p:txBody>
      </p:sp>
      <p:grpSp>
        <p:nvGrpSpPr>
          <p:cNvPr id="215" name="Shape 215"/>
          <p:cNvGrpSpPr/>
          <p:nvPr/>
        </p:nvGrpSpPr>
        <p:grpSpPr>
          <a:xfrm flipH="1">
            <a:off x="5685300" y="2837825"/>
            <a:ext cx="3458700" cy="2305800"/>
            <a:chOff x="803750" y="-275225"/>
            <a:chExt cx="3458700" cy="2305800"/>
          </a:xfrm>
        </p:grpSpPr>
        <p:grpSp>
          <p:nvGrpSpPr>
            <p:cNvPr id="216" name="Shape 216"/>
            <p:cNvGrpSpPr/>
            <p:nvPr/>
          </p:nvGrpSpPr>
          <p:grpSpPr>
            <a:xfrm>
              <a:off x="803750" y="-275225"/>
              <a:ext cx="3458700" cy="2305800"/>
              <a:chOff x="3274650" y="-614875"/>
              <a:chExt cx="3458700" cy="2305800"/>
            </a:xfrm>
          </p:grpSpPr>
          <p:sp>
            <p:nvSpPr>
              <p:cNvPr id="217" name="Shape 217"/>
              <p:cNvSpPr/>
              <p:nvPr/>
            </p:nvSpPr>
            <p:spPr>
              <a:xfrm rot="5400000">
                <a:off x="4427550" y="538025"/>
                <a:ext cx="1152900" cy="1152900"/>
              </a:xfrm>
              <a:prstGeom prst="rtTriangle">
                <a:avLst/>
              </a:prstGeom>
              <a:solidFill>
                <a:srgbClr val="80C7FF"/>
              </a:solidFill>
              <a:ln>
                <a:noFill/>
              </a:ln>
            </p:spPr>
            <p:txBody>
              <a:bodyPr lIns="91425" tIns="91425" rIns="91425" bIns="91425" anchor="ctr" anchorCtr="0">
                <a:noAutofit/>
              </a:bodyPr>
              <a:lstStyle/>
              <a:p>
                <a:pPr lvl="0">
                  <a:spcBef>
                    <a:spcPts val="0"/>
                  </a:spcBef>
                  <a:buNone/>
                </a:pPr>
                <a:endParaRPr/>
              </a:p>
            </p:txBody>
          </p:sp>
          <p:sp>
            <p:nvSpPr>
              <p:cNvPr id="218" name="Shape 218"/>
              <p:cNvSpPr/>
              <p:nvPr/>
            </p:nvSpPr>
            <p:spPr>
              <a:xfrm rot="-5400000">
                <a:off x="4427550" y="538025"/>
                <a:ext cx="1152900" cy="1152900"/>
              </a:xfrm>
              <a:prstGeom prst="rtTriangle">
                <a:avLst/>
              </a:prstGeom>
              <a:solidFill>
                <a:srgbClr val="80C7FF"/>
              </a:solidFill>
              <a:ln>
                <a:noFill/>
              </a:ln>
            </p:spPr>
            <p:txBody>
              <a:bodyPr lIns="91425" tIns="91425" rIns="91425" bIns="91425" anchor="ctr" anchorCtr="0">
                <a:noAutofit/>
              </a:bodyPr>
              <a:lstStyle/>
              <a:p>
                <a:pPr lvl="0">
                  <a:spcBef>
                    <a:spcPts val="0"/>
                  </a:spcBef>
                  <a:buNone/>
                </a:pPr>
                <a:endParaRPr/>
              </a:p>
            </p:txBody>
          </p:sp>
          <p:sp>
            <p:nvSpPr>
              <p:cNvPr id="219" name="Shape 219"/>
              <p:cNvSpPr/>
              <p:nvPr/>
            </p:nvSpPr>
            <p:spPr>
              <a:xfrm>
                <a:off x="5580450" y="538025"/>
                <a:ext cx="1152900" cy="1152900"/>
              </a:xfrm>
              <a:prstGeom prst="rtTriangle">
                <a:avLst/>
              </a:prstGeom>
              <a:solidFill>
                <a:srgbClr val="80C7FF"/>
              </a:solidFill>
              <a:ln>
                <a:noFill/>
              </a:ln>
            </p:spPr>
            <p:txBody>
              <a:bodyPr lIns="91425" tIns="91425" rIns="91425" bIns="91425" anchor="ctr" anchorCtr="0">
                <a:noAutofit/>
              </a:bodyPr>
              <a:lstStyle/>
              <a:p>
                <a:pPr lvl="0">
                  <a:spcBef>
                    <a:spcPts val="0"/>
                  </a:spcBef>
                  <a:buNone/>
                </a:pPr>
                <a:endParaRPr/>
              </a:p>
            </p:txBody>
          </p:sp>
          <p:sp>
            <p:nvSpPr>
              <p:cNvPr id="220" name="Shape 220"/>
              <p:cNvSpPr/>
              <p:nvPr/>
            </p:nvSpPr>
            <p:spPr>
              <a:xfrm>
                <a:off x="3274650" y="-614875"/>
                <a:ext cx="1152900" cy="1152900"/>
              </a:xfrm>
              <a:prstGeom prst="rtTriangle">
                <a:avLst/>
              </a:prstGeom>
              <a:solidFill>
                <a:srgbClr val="80C7FF"/>
              </a:solidFill>
              <a:ln>
                <a:noFill/>
              </a:ln>
            </p:spPr>
            <p:txBody>
              <a:bodyPr lIns="91425" tIns="91425" rIns="91425" bIns="91425" anchor="ctr" anchorCtr="0">
                <a:noAutofit/>
              </a:bodyPr>
              <a:lstStyle/>
              <a:p>
                <a:pPr lvl="0">
                  <a:spcBef>
                    <a:spcPts val="0"/>
                  </a:spcBef>
                  <a:buNone/>
                </a:pPr>
                <a:endParaRPr/>
              </a:p>
            </p:txBody>
          </p:sp>
          <p:sp>
            <p:nvSpPr>
              <p:cNvPr id="221" name="Shape 221"/>
              <p:cNvSpPr/>
              <p:nvPr/>
            </p:nvSpPr>
            <p:spPr>
              <a:xfrm>
                <a:off x="3274650" y="538025"/>
                <a:ext cx="1152900" cy="1152900"/>
              </a:xfrm>
              <a:prstGeom prst="rtTriangle">
                <a:avLst/>
              </a:prstGeom>
              <a:solidFill>
                <a:srgbClr val="80C7FF"/>
              </a:solidFill>
              <a:ln>
                <a:noFill/>
              </a:ln>
            </p:spPr>
            <p:txBody>
              <a:bodyPr lIns="91425" tIns="91425" rIns="91425" bIns="91425" anchor="ctr" anchorCtr="0">
                <a:noAutofit/>
              </a:bodyPr>
              <a:lstStyle/>
              <a:p>
                <a:pPr lvl="0">
                  <a:spcBef>
                    <a:spcPts val="0"/>
                  </a:spcBef>
                  <a:buNone/>
                </a:pPr>
                <a:endParaRPr/>
              </a:p>
            </p:txBody>
          </p:sp>
          <p:sp>
            <p:nvSpPr>
              <p:cNvPr id="222" name="Shape 222"/>
              <p:cNvSpPr/>
              <p:nvPr/>
            </p:nvSpPr>
            <p:spPr>
              <a:xfrm rot="10800000">
                <a:off x="3274650" y="538025"/>
                <a:ext cx="1152900" cy="1152900"/>
              </a:xfrm>
              <a:prstGeom prst="rtTriangle">
                <a:avLst/>
              </a:prstGeom>
              <a:solidFill>
                <a:srgbClr val="80C7FF"/>
              </a:solidFill>
              <a:ln>
                <a:noFill/>
              </a:ln>
            </p:spPr>
            <p:txBody>
              <a:bodyPr lIns="91425" tIns="91425" rIns="91425" bIns="91425" anchor="ctr" anchorCtr="0">
                <a:noAutofit/>
              </a:bodyPr>
              <a:lstStyle/>
              <a:p>
                <a:pPr lvl="0">
                  <a:spcBef>
                    <a:spcPts val="0"/>
                  </a:spcBef>
                  <a:buNone/>
                </a:pPr>
                <a:endParaRPr/>
              </a:p>
            </p:txBody>
          </p:sp>
        </p:grpSp>
        <p:grpSp>
          <p:nvGrpSpPr>
            <p:cNvPr id="223" name="Shape 223"/>
            <p:cNvGrpSpPr/>
            <p:nvPr/>
          </p:nvGrpSpPr>
          <p:grpSpPr>
            <a:xfrm>
              <a:off x="803750" y="-275225"/>
              <a:ext cx="3458700" cy="2305800"/>
              <a:chOff x="3274650" y="-614875"/>
              <a:chExt cx="3458700" cy="2305800"/>
            </a:xfrm>
          </p:grpSpPr>
          <p:sp>
            <p:nvSpPr>
              <p:cNvPr id="224" name="Shape 224"/>
              <p:cNvSpPr/>
              <p:nvPr/>
            </p:nvSpPr>
            <p:spPr>
              <a:xfrm rot="5400000">
                <a:off x="4427550" y="538025"/>
                <a:ext cx="1152900" cy="1152900"/>
              </a:xfrm>
              <a:prstGeom prst="rtTriangle">
                <a:avLst/>
              </a:prstGeom>
              <a:solidFill>
                <a:srgbClr val="000000">
                  <a:alpha val="6539"/>
                </a:srgbClr>
              </a:solidFill>
              <a:ln>
                <a:noFill/>
              </a:ln>
            </p:spPr>
            <p:txBody>
              <a:bodyPr lIns="91425" tIns="91425" rIns="91425" bIns="91425" anchor="ctr" anchorCtr="0">
                <a:noAutofit/>
              </a:bodyPr>
              <a:lstStyle/>
              <a:p>
                <a:pPr lvl="0" rtl="0">
                  <a:spcBef>
                    <a:spcPts val="0"/>
                  </a:spcBef>
                  <a:buNone/>
                </a:pPr>
                <a:endParaRPr/>
              </a:p>
            </p:txBody>
          </p:sp>
          <p:sp>
            <p:nvSpPr>
              <p:cNvPr id="225" name="Shape 225"/>
              <p:cNvSpPr/>
              <p:nvPr/>
            </p:nvSpPr>
            <p:spPr>
              <a:xfrm rot="-5400000">
                <a:off x="4427550" y="538025"/>
                <a:ext cx="1152900" cy="1152900"/>
              </a:xfrm>
              <a:prstGeom prst="rtTriangle">
                <a:avLst/>
              </a:prstGeom>
              <a:solidFill>
                <a:srgbClr val="000000">
                  <a:alpha val="30980"/>
                </a:srgbClr>
              </a:solidFill>
              <a:ln>
                <a:noFill/>
              </a:ln>
            </p:spPr>
            <p:txBody>
              <a:bodyPr lIns="91425" tIns="91425" rIns="91425" bIns="91425" anchor="ctr" anchorCtr="0">
                <a:noAutofit/>
              </a:bodyPr>
              <a:lstStyle/>
              <a:p>
                <a:pPr lvl="0">
                  <a:spcBef>
                    <a:spcPts val="0"/>
                  </a:spcBef>
                  <a:buNone/>
                </a:pPr>
                <a:endParaRPr/>
              </a:p>
            </p:txBody>
          </p:sp>
          <p:sp>
            <p:nvSpPr>
              <p:cNvPr id="226" name="Shape 226"/>
              <p:cNvSpPr/>
              <p:nvPr/>
            </p:nvSpPr>
            <p:spPr>
              <a:xfrm>
                <a:off x="5580450" y="538025"/>
                <a:ext cx="1152900" cy="1152900"/>
              </a:xfrm>
              <a:prstGeom prst="rtTriangle">
                <a:avLst/>
              </a:prstGeom>
              <a:solidFill>
                <a:srgbClr val="000000">
                  <a:alpha val="6270"/>
                </a:srgbClr>
              </a:solidFill>
              <a:ln>
                <a:noFill/>
              </a:ln>
            </p:spPr>
            <p:txBody>
              <a:bodyPr lIns="91425" tIns="91425" rIns="91425" bIns="91425" anchor="ctr" anchorCtr="0">
                <a:noAutofit/>
              </a:bodyPr>
              <a:lstStyle/>
              <a:p>
                <a:pPr lvl="0" rtl="0">
                  <a:spcBef>
                    <a:spcPts val="0"/>
                  </a:spcBef>
                  <a:buNone/>
                </a:pPr>
                <a:endParaRPr/>
              </a:p>
            </p:txBody>
          </p:sp>
          <p:sp>
            <p:nvSpPr>
              <p:cNvPr id="227" name="Shape 227"/>
              <p:cNvSpPr/>
              <p:nvPr/>
            </p:nvSpPr>
            <p:spPr>
              <a:xfrm>
                <a:off x="3274650" y="-614875"/>
                <a:ext cx="1152900" cy="1152900"/>
              </a:xfrm>
              <a:prstGeom prst="rtTriangle">
                <a:avLst/>
              </a:prstGeom>
              <a:solidFill>
                <a:srgbClr val="000000">
                  <a:alpha val="56540"/>
                </a:srgbClr>
              </a:solidFill>
              <a:ln>
                <a:noFill/>
              </a:ln>
            </p:spPr>
            <p:txBody>
              <a:bodyPr lIns="91425" tIns="91425" rIns="91425" bIns="91425" anchor="ctr" anchorCtr="0">
                <a:noAutofit/>
              </a:bodyPr>
              <a:lstStyle/>
              <a:p>
                <a:pPr lvl="0" rtl="0">
                  <a:spcBef>
                    <a:spcPts val="0"/>
                  </a:spcBef>
                  <a:buNone/>
                </a:pPr>
                <a:endParaRPr/>
              </a:p>
            </p:txBody>
          </p:sp>
          <p:sp>
            <p:nvSpPr>
              <p:cNvPr id="228" name="Shape 228"/>
              <p:cNvSpPr/>
              <p:nvPr/>
            </p:nvSpPr>
            <p:spPr>
              <a:xfrm>
                <a:off x="3274650" y="538025"/>
                <a:ext cx="1152900" cy="1152900"/>
              </a:xfrm>
              <a:prstGeom prst="rtTriangle">
                <a:avLst/>
              </a:prstGeom>
              <a:solidFill>
                <a:srgbClr val="FFFFFF">
                  <a:alpha val="4230"/>
                </a:srgbClr>
              </a:solidFill>
              <a:ln>
                <a:noFill/>
              </a:ln>
            </p:spPr>
            <p:txBody>
              <a:bodyPr lIns="91425" tIns="91425" rIns="91425" bIns="91425" anchor="ctr" anchorCtr="0">
                <a:noAutofit/>
              </a:bodyPr>
              <a:lstStyle/>
              <a:p>
                <a:pPr lvl="0" rtl="0">
                  <a:spcBef>
                    <a:spcPts val="0"/>
                  </a:spcBef>
                  <a:buNone/>
                </a:pPr>
                <a:endParaRPr/>
              </a:p>
            </p:txBody>
          </p:sp>
          <p:sp>
            <p:nvSpPr>
              <p:cNvPr id="229" name="Shape 229"/>
              <p:cNvSpPr/>
              <p:nvPr/>
            </p:nvSpPr>
            <p:spPr>
              <a:xfrm rot="10800000">
                <a:off x="3274650" y="538025"/>
                <a:ext cx="1152900" cy="1152900"/>
              </a:xfrm>
              <a:prstGeom prst="rtTriangle">
                <a:avLst/>
              </a:prstGeom>
              <a:solidFill>
                <a:srgbClr val="000000">
                  <a:alpha val="31150"/>
                </a:srgbClr>
              </a:solidFill>
              <a:ln>
                <a:noFill/>
              </a:ln>
            </p:spPr>
            <p:txBody>
              <a:bodyPr lIns="91425" tIns="91425" rIns="91425" bIns="91425" anchor="ctr" anchorCtr="0">
                <a:noAutofit/>
              </a:bodyPr>
              <a:lstStyle/>
              <a:p>
                <a:pPr lvl="0" rtl="0">
                  <a:spcBef>
                    <a:spcPts val="0"/>
                  </a:spcBef>
                  <a:buNone/>
                </a:pPr>
                <a:endParaRPr/>
              </a:p>
            </p:txBody>
          </p:sp>
        </p:grpSp>
      </p:grpSp>
      <p:sp>
        <p:nvSpPr>
          <p:cNvPr id="230" name="Shape 230"/>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rtl="0">
              <a:spcBef>
                <a:spcPts val="0"/>
              </a:spcBef>
              <a:buClr>
                <a:srgbClr val="1A2836"/>
              </a:buClr>
              <a:defRPr>
                <a:solidFill>
                  <a:srgbClr val="1A2836"/>
                </a:solidFil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31" name="Shape 231"/>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32" name="Shape 23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solidFill>
                  <a:srgbClr val="F3F3F3"/>
                </a:solidFill>
              </a:rPr>
              <a:t>‹#›</a:t>
            </a:fld>
            <a:endParaRPr lang="en">
              <a:solidFill>
                <a:srgbClr val="F3F3F3"/>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body yellow">
    <p:spTree>
      <p:nvGrpSpPr>
        <p:cNvPr id="1" name="Shape 233"/>
        <p:cNvGrpSpPr/>
        <p:nvPr/>
      </p:nvGrpSpPr>
      <p:grpSpPr>
        <a:xfrm>
          <a:off x="0" y="0"/>
          <a:ext cx="0" cy="0"/>
          <a:chOff x="0" y="0"/>
          <a:chExt cx="0" cy="0"/>
        </a:xfrm>
      </p:grpSpPr>
      <p:sp>
        <p:nvSpPr>
          <p:cNvPr id="234" name="Shape 234"/>
          <p:cNvSpPr/>
          <p:nvPr/>
        </p:nvSpPr>
        <p:spPr>
          <a:xfrm>
            <a:off x="0" y="4958225"/>
            <a:ext cx="9144000" cy="185400"/>
          </a:xfrm>
          <a:prstGeom prst="rect">
            <a:avLst/>
          </a:prstGeom>
          <a:solidFill>
            <a:srgbClr val="9A8219"/>
          </a:solidFill>
          <a:ln>
            <a:noFill/>
          </a:ln>
        </p:spPr>
        <p:txBody>
          <a:bodyPr lIns="91425" tIns="91425" rIns="91425" bIns="91425" anchor="ctr" anchorCtr="0">
            <a:noAutofit/>
          </a:bodyPr>
          <a:lstStyle/>
          <a:p>
            <a:pPr lvl="0">
              <a:spcBef>
                <a:spcPts val="0"/>
              </a:spcBef>
              <a:buNone/>
            </a:pPr>
            <a:endParaRPr/>
          </a:p>
        </p:txBody>
      </p:sp>
      <p:grpSp>
        <p:nvGrpSpPr>
          <p:cNvPr id="235" name="Shape 235"/>
          <p:cNvGrpSpPr/>
          <p:nvPr/>
        </p:nvGrpSpPr>
        <p:grpSpPr>
          <a:xfrm rot="10800000" flipH="1">
            <a:off x="5685300" y="2837700"/>
            <a:ext cx="3458700" cy="2305800"/>
            <a:chOff x="5685300" y="0"/>
            <a:chExt cx="3458700" cy="2305800"/>
          </a:xfrm>
        </p:grpSpPr>
        <p:grpSp>
          <p:nvGrpSpPr>
            <p:cNvPr id="236" name="Shape 236"/>
            <p:cNvGrpSpPr/>
            <p:nvPr/>
          </p:nvGrpSpPr>
          <p:grpSpPr>
            <a:xfrm rot="10800000">
              <a:off x="5685300" y="0"/>
              <a:ext cx="3458700" cy="2305800"/>
              <a:chOff x="3274650" y="-614875"/>
              <a:chExt cx="3458700" cy="2305800"/>
            </a:xfrm>
          </p:grpSpPr>
          <p:sp>
            <p:nvSpPr>
              <p:cNvPr id="237" name="Shape 237"/>
              <p:cNvSpPr/>
              <p:nvPr/>
            </p:nvSpPr>
            <p:spPr>
              <a:xfrm rot="5400000">
                <a:off x="4427550" y="538025"/>
                <a:ext cx="1152900" cy="1152900"/>
              </a:xfrm>
              <a:prstGeom prst="rtTriangle">
                <a:avLst/>
              </a:prstGeom>
              <a:solidFill>
                <a:srgbClr val="FFE500"/>
              </a:solidFill>
              <a:ln>
                <a:noFill/>
              </a:ln>
            </p:spPr>
            <p:txBody>
              <a:bodyPr lIns="91425" tIns="91425" rIns="91425" bIns="91425" anchor="ctr" anchorCtr="0">
                <a:noAutofit/>
              </a:bodyPr>
              <a:lstStyle/>
              <a:p>
                <a:pPr lvl="0">
                  <a:spcBef>
                    <a:spcPts val="0"/>
                  </a:spcBef>
                  <a:buNone/>
                </a:pPr>
                <a:endParaRPr/>
              </a:p>
            </p:txBody>
          </p:sp>
          <p:sp>
            <p:nvSpPr>
              <p:cNvPr id="238" name="Shape 238"/>
              <p:cNvSpPr/>
              <p:nvPr/>
            </p:nvSpPr>
            <p:spPr>
              <a:xfrm rot="-5400000">
                <a:off x="4427550" y="538025"/>
                <a:ext cx="1152900" cy="1152900"/>
              </a:xfrm>
              <a:prstGeom prst="rtTriangle">
                <a:avLst/>
              </a:prstGeom>
              <a:solidFill>
                <a:srgbClr val="FFE500"/>
              </a:solidFill>
              <a:ln>
                <a:noFill/>
              </a:ln>
            </p:spPr>
            <p:txBody>
              <a:bodyPr lIns="91425" tIns="91425" rIns="91425" bIns="91425" anchor="ctr" anchorCtr="0">
                <a:noAutofit/>
              </a:bodyPr>
              <a:lstStyle/>
              <a:p>
                <a:pPr lvl="0">
                  <a:spcBef>
                    <a:spcPts val="0"/>
                  </a:spcBef>
                  <a:buNone/>
                </a:pPr>
                <a:endParaRPr/>
              </a:p>
            </p:txBody>
          </p:sp>
          <p:sp>
            <p:nvSpPr>
              <p:cNvPr id="239" name="Shape 239"/>
              <p:cNvSpPr/>
              <p:nvPr/>
            </p:nvSpPr>
            <p:spPr>
              <a:xfrm>
                <a:off x="5580450" y="538025"/>
                <a:ext cx="1152900" cy="1152900"/>
              </a:xfrm>
              <a:prstGeom prst="rtTriangle">
                <a:avLst/>
              </a:prstGeom>
              <a:solidFill>
                <a:srgbClr val="FFE500"/>
              </a:solidFill>
              <a:ln>
                <a:noFill/>
              </a:ln>
            </p:spPr>
            <p:txBody>
              <a:bodyPr lIns="91425" tIns="91425" rIns="91425" bIns="91425" anchor="ctr" anchorCtr="0">
                <a:noAutofit/>
              </a:bodyPr>
              <a:lstStyle/>
              <a:p>
                <a:pPr lvl="0">
                  <a:spcBef>
                    <a:spcPts val="0"/>
                  </a:spcBef>
                  <a:buNone/>
                </a:pPr>
                <a:endParaRPr/>
              </a:p>
            </p:txBody>
          </p:sp>
          <p:sp>
            <p:nvSpPr>
              <p:cNvPr id="240" name="Shape 240"/>
              <p:cNvSpPr/>
              <p:nvPr/>
            </p:nvSpPr>
            <p:spPr>
              <a:xfrm>
                <a:off x="3274650" y="-614875"/>
                <a:ext cx="1152900" cy="1152900"/>
              </a:xfrm>
              <a:prstGeom prst="rtTriangle">
                <a:avLst/>
              </a:prstGeom>
              <a:solidFill>
                <a:srgbClr val="FFE500"/>
              </a:solidFill>
              <a:ln>
                <a:noFill/>
              </a:ln>
            </p:spPr>
            <p:txBody>
              <a:bodyPr lIns="91425" tIns="91425" rIns="91425" bIns="91425" anchor="ctr" anchorCtr="0">
                <a:noAutofit/>
              </a:bodyPr>
              <a:lstStyle/>
              <a:p>
                <a:pPr lvl="0">
                  <a:spcBef>
                    <a:spcPts val="0"/>
                  </a:spcBef>
                  <a:buNone/>
                </a:pPr>
                <a:endParaRPr/>
              </a:p>
            </p:txBody>
          </p:sp>
          <p:sp>
            <p:nvSpPr>
              <p:cNvPr id="241" name="Shape 241"/>
              <p:cNvSpPr/>
              <p:nvPr/>
            </p:nvSpPr>
            <p:spPr>
              <a:xfrm>
                <a:off x="3274650" y="538025"/>
                <a:ext cx="1152900" cy="1152900"/>
              </a:xfrm>
              <a:prstGeom prst="rtTriangle">
                <a:avLst/>
              </a:prstGeom>
              <a:solidFill>
                <a:srgbClr val="FFE500"/>
              </a:solidFill>
              <a:ln>
                <a:noFill/>
              </a:ln>
            </p:spPr>
            <p:txBody>
              <a:bodyPr lIns="91425" tIns="91425" rIns="91425" bIns="91425" anchor="ctr" anchorCtr="0">
                <a:noAutofit/>
              </a:bodyPr>
              <a:lstStyle/>
              <a:p>
                <a:pPr lvl="0">
                  <a:spcBef>
                    <a:spcPts val="0"/>
                  </a:spcBef>
                  <a:buNone/>
                </a:pPr>
                <a:endParaRPr/>
              </a:p>
            </p:txBody>
          </p:sp>
          <p:sp>
            <p:nvSpPr>
              <p:cNvPr id="242" name="Shape 242"/>
              <p:cNvSpPr/>
              <p:nvPr/>
            </p:nvSpPr>
            <p:spPr>
              <a:xfrm rot="10800000">
                <a:off x="3274650" y="538025"/>
                <a:ext cx="1152900" cy="1152900"/>
              </a:xfrm>
              <a:prstGeom prst="rtTriangle">
                <a:avLst/>
              </a:prstGeom>
              <a:solidFill>
                <a:srgbClr val="FFE500"/>
              </a:solidFill>
              <a:ln>
                <a:noFill/>
              </a:ln>
            </p:spPr>
            <p:txBody>
              <a:bodyPr lIns="91425" tIns="91425" rIns="91425" bIns="91425" anchor="ctr" anchorCtr="0">
                <a:noAutofit/>
              </a:bodyPr>
              <a:lstStyle/>
              <a:p>
                <a:pPr lvl="0">
                  <a:spcBef>
                    <a:spcPts val="0"/>
                  </a:spcBef>
                  <a:buNone/>
                </a:pPr>
                <a:endParaRPr/>
              </a:p>
            </p:txBody>
          </p:sp>
        </p:grpSp>
        <p:grpSp>
          <p:nvGrpSpPr>
            <p:cNvPr id="243" name="Shape 243"/>
            <p:cNvGrpSpPr/>
            <p:nvPr/>
          </p:nvGrpSpPr>
          <p:grpSpPr>
            <a:xfrm rot="10800000">
              <a:off x="5685300" y="0"/>
              <a:ext cx="3458700" cy="2305800"/>
              <a:chOff x="3274650" y="-614875"/>
              <a:chExt cx="3458700" cy="2305800"/>
            </a:xfrm>
          </p:grpSpPr>
          <p:sp>
            <p:nvSpPr>
              <p:cNvPr id="244" name="Shape 244"/>
              <p:cNvSpPr/>
              <p:nvPr/>
            </p:nvSpPr>
            <p:spPr>
              <a:xfrm rot="5400000">
                <a:off x="4427550" y="538025"/>
                <a:ext cx="1152900" cy="1152900"/>
              </a:xfrm>
              <a:prstGeom prst="rtTriangle">
                <a:avLst/>
              </a:prstGeom>
              <a:solidFill>
                <a:srgbClr val="000000">
                  <a:alpha val="6539"/>
                </a:srgbClr>
              </a:solidFill>
              <a:ln>
                <a:noFill/>
              </a:ln>
            </p:spPr>
            <p:txBody>
              <a:bodyPr lIns="91425" tIns="91425" rIns="91425" bIns="91425" anchor="ctr" anchorCtr="0">
                <a:noAutofit/>
              </a:bodyPr>
              <a:lstStyle/>
              <a:p>
                <a:pPr lvl="0" rtl="0">
                  <a:spcBef>
                    <a:spcPts val="0"/>
                  </a:spcBef>
                  <a:buNone/>
                </a:pPr>
                <a:endParaRPr/>
              </a:p>
            </p:txBody>
          </p:sp>
          <p:sp>
            <p:nvSpPr>
              <p:cNvPr id="245" name="Shape 245"/>
              <p:cNvSpPr/>
              <p:nvPr/>
            </p:nvSpPr>
            <p:spPr>
              <a:xfrm rot="-5400000">
                <a:off x="4427550" y="538025"/>
                <a:ext cx="1152900" cy="1152900"/>
              </a:xfrm>
              <a:prstGeom prst="rtTriangle">
                <a:avLst/>
              </a:prstGeom>
              <a:solidFill>
                <a:srgbClr val="000000">
                  <a:alpha val="30980"/>
                </a:srgbClr>
              </a:solidFill>
              <a:ln>
                <a:noFill/>
              </a:ln>
            </p:spPr>
            <p:txBody>
              <a:bodyPr lIns="91425" tIns="91425" rIns="91425" bIns="91425" anchor="ctr" anchorCtr="0">
                <a:noAutofit/>
              </a:bodyPr>
              <a:lstStyle/>
              <a:p>
                <a:pPr lvl="0">
                  <a:spcBef>
                    <a:spcPts val="0"/>
                  </a:spcBef>
                  <a:buNone/>
                </a:pPr>
                <a:endParaRPr/>
              </a:p>
            </p:txBody>
          </p:sp>
          <p:sp>
            <p:nvSpPr>
              <p:cNvPr id="246" name="Shape 246"/>
              <p:cNvSpPr/>
              <p:nvPr/>
            </p:nvSpPr>
            <p:spPr>
              <a:xfrm>
                <a:off x="5580450" y="538025"/>
                <a:ext cx="1152900" cy="1152900"/>
              </a:xfrm>
              <a:prstGeom prst="rtTriangle">
                <a:avLst/>
              </a:prstGeom>
              <a:solidFill>
                <a:srgbClr val="000000">
                  <a:alpha val="6270"/>
                </a:srgbClr>
              </a:solidFill>
              <a:ln>
                <a:noFill/>
              </a:ln>
            </p:spPr>
            <p:txBody>
              <a:bodyPr lIns="91425" tIns="91425" rIns="91425" bIns="91425" anchor="ctr" anchorCtr="0">
                <a:noAutofit/>
              </a:bodyPr>
              <a:lstStyle/>
              <a:p>
                <a:pPr lvl="0" rtl="0">
                  <a:spcBef>
                    <a:spcPts val="0"/>
                  </a:spcBef>
                  <a:buNone/>
                </a:pPr>
                <a:endParaRPr/>
              </a:p>
            </p:txBody>
          </p:sp>
          <p:sp>
            <p:nvSpPr>
              <p:cNvPr id="247" name="Shape 247"/>
              <p:cNvSpPr/>
              <p:nvPr/>
            </p:nvSpPr>
            <p:spPr>
              <a:xfrm>
                <a:off x="3274650" y="-614875"/>
                <a:ext cx="1152900" cy="1152900"/>
              </a:xfrm>
              <a:prstGeom prst="rtTriangle">
                <a:avLst/>
              </a:prstGeom>
              <a:solidFill>
                <a:srgbClr val="000000">
                  <a:alpha val="56540"/>
                </a:srgbClr>
              </a:solidFill>
              <a:ln>
                <a:noFill/>
              </a:ln>
            </p:spPr>
            <p:txBody>
              <a:bodyPr lIns="91425" tIns="91425" rIns="91425" bIns="91425" anchor="ctr" anchorCtr="0">
                <a:noAutofit/>
              </a:bodyPr>
              <a:lstStyle/>
              <a:p>
                <a:pPr lvl="0" rtl="0">
                  <a:spcBef>
                    <a:spcPts val="0"/>
                  </a:spcBef>
                  <a:buNone/>
                </a:pPr>
                <a:endParaRPr/>
              </a:p>
            </p:txBody>
          </p:sp>
          <p:sp>
            <p:nvSpPr>
              <p:cNvPr id="248" name="Shape 248"/>
              <p:cNvSpPr/>
              <p:nvPr/>
            </p:nvSpPr>
            <p:spPr>
              <a:xfrm>
                <a:off x="3274650" y="538025"/>
                <a:ext cx="1152900" cy="1152900"/>
              </a:xfrm>
              <a:prstGeom prst="rtTriangle">
                <a:avLst/>
              </a:prstGeom>
              <a:solidFill>
                <a:srgbClr val="FFFFFF">
                  <a:alpha val="4230"/>
                </a:srgbClr>
              </a:solidFill>
              <a:ln>
                <a:noFill/>
              </a:ln>
            </p:spPr>
            <p:txBody>
              <a:bodyPr lIns="91425" tIns="91425" rIns="91425" bIns="91425" anchor="ctr" anchorCtr="0">
                <a:noAutofit/>
              </a:bodyPr>
              <a:lstStyle/>
              <a:p>
                <a:pPr lvl="0" rtl="0">
                  <a:spcBef>
                    <a:spcPts val="0"/>
                  </a:spcBef>
                  <a:buNone/>
                </a:pPr>
                <a:endParaRPr/>
              </a:p>
            </p:txBody>
          </p:sp>
          <p:sp>
            <p:nvSpPr>
              <p:cNvPr id="249" name="Shape 249"/>
              <p:cNvSpPr/>
              <p:nvPr/>
            </p:nvSpPr>
            <p:spPr>
              <a:xfrm rot="10800000">
                <a:off x="3274650" y="538025"/>
                <a:ext cx="1152900" cy="1152900"/>
              </a:xfrm>
              <a:prstGeom prst="rtTriangle">
                <a:avLst/>
              </a:prstGeom>
              <a:solidFill>
                <a:srgbClr val="000000">
                  <a:alpha val="31150"/>
                </a:srgbClr>
              </a:solidFill>
              <a:ln>
                <a:noFill/>
              </a:ln>
            </p:spPr>
            <p:txBody>
              <a:bodyPr lIns="91425" tIns="91425" rIns="91425" bIns="91425" anchor="ctr" anchorCtr="0">
                <a:noAutofit/>
              </a:bodyPr>
              <a:lstStyle/>
              <a:p>
                <a:pPr lvl="0" rtl="0">
                  <a:spcBef>
                    <a:spcPts val="0"/>
                  </a:spcBef>
                  <a:buNone/>
                </a:pPr>
                <a:endParaRPr/>
              </a:p>
            </p:txBody>
          </p:sp>
        </p:grpSp>
      </p:grpSp>
      <p:sp>
        <p:nvSpPr>
          <p:cNvPr id="250" name="Shape 250"/>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rtl="0">
              <a:spcBef>
                <a:spcPts val="0"/>
              </a:spcBef>
              <a:buClr>
                <a:srgbClr val="9A8219"/>
              </a:buClr>
              <a:defRPr>
                <a:solidFill>
                  <a:srgbClr val="9A8219"/>
                </a:solidFil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51" name="Shape 251"/>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52" name="Shape 25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solidFill>
                  <a:srgbClr val="434343"/>
                </a:solidFill>
              </a:rPr>
              <a:t>‹#›</a:t>
            </a:fld>
            <a:endParaRPr lang="en">
              <a:solidFill>
                <a:srgbClr val="434343"/>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53"/>
        <p:cNvGrpSpPr/>
        <p:nvPr/>
      </p:nvGrpSpPr>
      <p:grpSpPr>
        <a:xfrm>
          <a:off x="0" y="0"/>
          <a:ext cx="0" cy="0"/>
          <a:chOff x="0" y="0"/>
          <a:chExt cx="0" cy="0"/>
        </a:xfrm>
      </p:grpSpPr>
      <p:sp>
        <p:nvSpPr>
          <p:cNvPr id="254" name="Shape 254"/>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55" name="Shape 255"/>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56" name="Shape 256"/>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57" name="Shape 25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
        <p:nvSpPr>
          <p:cNvPr id="258" name="Shape 258"/>
          <p:cNvSpPr/>
          <p:nvPr/>
        </p:nvSpPr>
        <p:spPr>
          <a:xfrm rot="10800000">
            <a:off x="0" y="0"/>
            <a:ext cx="9144000" cy="185400"/>
          </a:xfrm>
          <a:prstGeom prst="rect">
            <a:avLst/>
          </a:prstGeom>
          <a:solidFill>
            <a:srgbClr val="383838"/>
          </a:solidFill>
          <a:ln>
            <a:noFill/>
          </a:ln>
        </p:spPr>
        <p:txBody>
          <a:bodyPr lIns="91425" tIns="91425" rIns="91425" bIns="91425" anchor="ctr" anchorCtr="0">
            <a:noAutofit/>
          </a:bodyPr>
          <a:lstStyle/>
          <a:p>
            <a:pPr lvl="0">
              <a:spcBef>
                <a:spcPts val="0"/>
              </a:spcBef>
              <a:buNone/>
            </a:pPr>
            <a:endParaRPr/>
          </a:p>
        </p:txBody>
      </p:sp>
      <p:grpSp>
        <p:nvGrpSpPr>
          <p:cNvPr id="259" name="Shape 259"/>
          <p:cNvGrpSpPr/>
          <p:nvPr/>
        </p:nvGrpSpPr>
        <p:grpSpPr>
          <a:xfrm>
            <a:off x="5685300" y="125"/>
            <a:ext cx="3458700" cy="2305800"/>
            <a:chOff x="5685300" y="0"/>
            <a:chExt cx="3458700" cy="2305800"/>
          </a:xfrm>
        </p:grpSpPr>
        <p:grpSp>
          <p:nvGrpSpPr>
            <p:cNvPr id="260" name="Shape 260"/>
            <p:cNvGrpSpPr/>
            <p:nvPr/>
          </p:nvGrpSpPr>
          <p:grpSpPr>
            <a:xfrm rot="10800000">
              <a:off x="5685300" y="0"/>
              <a:ext cx="3458700" cy="2305800"/>
              <a:chOff x="3274650" y="-614875"/>
              <a:chExt cx="3458700" cy="2305800"/>
            </a:xfrm>
          </p:grpSpPr>
          <p:sp>
            <p:nvSpPr>
              <p:cNvPr id="261" name="Shape 261"/>
              <p:cNvSpPr/>
              <p:nvPr/>
            </p:nvSpPr>
            <p:spPr>
              <a:xfrm rot="5400000">
                <a:off x="4427550" y="538025"/>
                <a:ext cx="1152900" cy="1152900"/>
              </a:xfrm>
              <a:prstGeom prst="rtTriangle">
                <a:avLst/>
              </a:prstGeom>
              <a:solidFill>
                <a:srgbClr val="666666"/>
              </a:solidFill>
              <a:ln>
                <a:noFill/>
              </a:ln>
            </p:spPr>
            <p:txBody>
              <a:bodyPr lIns="91425" tIns="91425" rIns="91425" bIns="91425" anchor="ctr" anchorCtr="0">
                <a:noAutofit/>
              </a:bodyPr>
              <a:lstStyle/>
              <a:p>
                <a:pPr lvl="0">
                  <a:spcBef>
                    <a:spcPts val="0"/>
                  </a:spcBef>
                  <a:buNone/>
                </a:pPr>
                <a:endParaRPr/>
              </a:p>
            </p:txBody>
          </p:sp>
          <p:sp>
            <p:nvSpPr>
              <p:cNvPr id="262" name="Shape 262"/>
              <p:cNvSpPr/>
              <p:nvPr/>
            </p:nvSpPr>
            <p:spPr>
              <a:xfrm rot="-5400000">
                <a:off x="4427550" y="538025"/>
                <a:ext cx="1152900" cy="1152900"/>
              </a:xfrm>
              <a:prstGeom prst="rtTriangle">
                <a:avLst/>
              </a:prstGeom>
              <a:solidFill>
                <a:srgbClr val="666666"/>
              </a:solidFill>
              <a:ln>
                <a:noFill/>
              </a:ln>
            </p:spPr>
            <p:txBody>
              <a:bodyPr lIns="91425" tIns="91425" rIns="91425" bIns="91425" anchor="ctr" anchorCtr="0">
                <a:noAutofit/>
              </a:bodyPr>
              <a:lstStyle/>
              <a:p>
                <a:pPr lvl="0">
                  <a:spcBef>
                    <a:spcPts val="0"/>
                  </a:spcBef>
                  <a:buNone/>
                </a:pPr>
                <a:endParaRPr/>
              </a:p>
            </p:txBody>
          </p:sp>
          <p:sp>
            <p:nvSpPr>
              <p:cNvPr id="263" name="Shape 263"/>
              <p:cNvSpPr/>
              <p:nvPr/>
            </p:nvSpPr>
            <p:spPr>
              <a:xfrm>
                <a:off x="5580450" y="538025"/>
                <a:ext cx="1152900" cy="1152900"/>
              </a:xfrm>
              <a:prstGeom prst="rtTriangle">
                <a:avLst/>
              </a:prstGeom>
              <a:solidFill>
                <a:srgbClr val="666666"/>
              </a:solidFill>
              <a:ln>
                <a:noFill/>
              </a:ln>
            </p:spPr>
            <p:txBody>
              <a:bodyPr lIns="91425" tIns="91425" rIns="91425" bIns="91425" anchor="ctr" anchorCtr="0">
                <a:noAutofit/>
              </a:bodyPr>
              <a:lstStyle/>
              <a:p>
                <a:pPr lvl="0">
                  <a:spcBef>
                    <a:spcPts val="0"/>
                  </a:spcBef>
                  <a:buNone/>
                </a:pPr>
                <a:endParaRPr/>
              </a:p>
            </p:txBody>
          </p:sp>
          <p:sp>
            <p:nvSpPr>
              <p:cNvPr id="264" name="Shape 264"/>
              <p:cNvSpPr/>
              <p:nvPr/>
            </p:nvSpPr>
            <p:spPr>
              <a:xfrm>
                <a:off x="3274650" y="-614875"/>
                <a:ext cx="1152900" cy="1152900"/>
              </a:xfrm>
              <a:prstGeom prst="rtTriangle">
                <a:avLst/>
              </a:prstGeom>
              <a:solidFill>
                <a:srgbClr val="666666"/>
              </a:solidFill>
              <a:ln>
                <a:noFill/>
              </a:ln>
            </p:spPr>
            <p:txBody>
              <a:bodyPr lIns="91425" tIns="91425" rIns="91425" bIns="91425" anchor="ctr" anchorCtr="0">
                <a:noAutofit/>
              </a:bodyPr>
              <a:lstStyle/>
              <a:p>
                <a:pPr lvl="0">
                  <a:spcBef>
                    <a:spcPts val="0"/>
                  </a:spcBef>
                  <a:buNone/>
                </a:pPr>
                <a:endParaRPr/>
              </a:p>
            </p:txBody>
          </p:sp>
          <p:sp>
            <p:nvSpPr>
              <p:cNvPr id="265" name="Shape 265"/>
              <p:cNvSpPr/>
              <p:nvPr/>
            </p:nvSpPr>
            <p:spPr>
              <a:xfrm>
                <a:off x="3274650" y="538025"/>
                <a:ext cx="1152900" cy="1152900"/>
              </a:xfrm>
              <a:prstGeom prst="rtTriangle">
                <a:avLst/>
              </a:prstGeom>
              <a:solidFill>
                <a:srgbClr val="666666"/>
              </a:solidFill>
              <a:ln>
                <a:noFill/>
              </a:ln>
            </p:spPr>
            <p:txBody>
              <a:bodyPr lIns="91425" tIns="91425" rIns="91425" bIns="91425" anchor="ctr" anchorCtr="0">
                <a:noAutofit/>
              </a:bodyPr>
              <a:lstStyle/>
              <a:p>
                <a:pPr lvl="0">
                  <a:spcBef>
                    <a:spcPts val="0"/>
                  </a:spcBef>
                  <a:buNone/>
                </a:pPr>
                <a:endParaRPr/>
              </a:p>
            </p:txBody>
          </p:sp>
          <p:sp>
            <p:nvSpPr>
              <p:cNvPr id="266" name="Shape 266"/>
              <p:cNvSpPr/>
              <p:nvPr/>
            </p:nvSpPr>
            <p:spPr>
              <a:xfrm rot="10800000">
                <a:off x="3274650" y="538025"/>
                <a:ext cx="1152900" cy="1152900"/>
              </a:xfrm>
              <a:prstGeom prst="rtTriangle">
                <a:avLst/>
              </a:prstGeom>
              <a:solidFill>
                <a:srgbClr val="666666"/>
              </a:solidFill>
              <a:ln>
                <a:noFill/>
              </a:ln>
            </p:spPr>
            <p:txBody>
              <a:bodyPr lIns="91425" tIns="91425" rIns="91425" bIns="91425" anchor="ctr" anchorCtr="0">
                <a:noAutofit/>
              </a:bodyPr>
              <a:lstStyle/>
              <a:p>
                <a:pPr lvl="0">
                  <a:spcBef>
                    <a:spcPts val="0"/>
                  </a:spcBef>
                  <a:buNone/>
                </a:pPr>
                <a:endParaRPr/>
              </a:p>
            </p:txBody>
          </p:sp>
        </p:grpSp>
        <p:grpSp>
          <p:nvGrpSpPr>
            <p:cNvPr id="267" name="Shape 267"/>
            <p:cNvGrpSpPr/>
            <p:nvPr/>
          </p:nvGrpSpPr>
          <p:grpSpPr>
            <a:xfrm rot="10800000">
              <a:off x="5685300" y="0"/>
              <a:ext cx="3458700" cy="2305800"/>
              <a:chOff x="3274650" y="-614875"/>
              <a:chExt cx="3458700" cy="2305800"/>
            </a:xfrm>
          </p:grpSpPr>
          <p:sp>
            <p:nvSpPr>
              <p:cNvPr id="268" name="Shape 268"/>
              <p:cNvSpPr/>
              <p:nvPr/>
            </p:nvSpPr>
            <p:spPr>
              <a:xfrm rot="5400000">
                <a:off x="4427550" y="538025"/>
                <a:ext cx="1152900" cy="1152900"/>
              </a:xfrm>
              <a:prstGeom prst="rtTriangle">
                <a:avLst/>
              </a:prstGeom>
              <a:solidFill>
                <a:srgbClr val="FFFFFF">
                  <a:alpha val="16540"/>
                </a:srgbClr>
              </a:solidFill>
              <a:ln>
                <a:noFill/>
              </a:ln>
            </p:spPr>
            <p:txBody>
              <a:bodyPr lIns="91425" tIns="91425" rIns="91425" bIns="91425" anchor="ctr" anchorCtr="0">
                <a:noAutofit/>
              </a:bodyPr>
              <a:lstStyle/>
              <a:p>
                <a:pPr lvl="0" rtl="0">
                  <a:spcBef>
                    <a:spcPts val="0"/>
                  </a:spcBef>
                  <a:buNone/>
                </a:pPr>
                <a:endParaRPr/>
              </a:p>
            </p:txBody>
          </p:sp>
          <p:sp>
            <p:nvSpPr>
              <p:cNvPr id="269" name="Shape 269"/>
              <p:cNvSpPr/>
              <p:nvPr/>
            </p:nvSpPr>
            <p:spPr>
              <a:xfrm rot="-5400000">
                <a:off x="4427550" y="538025"/>
                <a:ext cx="1152900" cy="1152900"/>
              </a:xfrm>
              <a:prstGeom prst="rtTriangle">
                <a:avLst/>
              </a:prstGeom>
              <a:solidFill>
                <a:srgbClr val="FFFFFF">
                  <a:alpha val="48850"/>
                </a:srgbClr>
              </a:solidFill>
              <a:ln>
                <a:noFill/>
              </a:ln>
            </p:spPr>
            <p:txBody>
              <a:bodyPr lIns="91425" tIns="91425" rIns="91425" bIns="91425" anchor="ctr" anchorCtr="0">
                <a:noAutofit/>
              </a:bodyPr>
              <a:lstStyle/>
              <a:p>
                <a:pPr lvl="0">
                  <a:spcBef>
                    <a:spcPts val="0"/>
                  </a:spcBef>
                  <a:buNone/>
                </a:pPr>
                <a:endParaRPr/>
              </a:p>
            </p:txBody>
          </p:sp>
          <p:sp>
            <p:nvSpPr>
              <p:cNvPr id="270" name="Shape 270"/>
              <p:cNvSpPr/>
              <p:nvPr/>
            </p:nvSpPr>
            <p:spPr>
              <a:xfrm>
                <a:off x="5580450" y="538025"/>
                <a:ext cx="1152900" cy="1152900"/>
              </a:xfrm>
              <a:prstGeom prst="rtTriangle">
                <a:avLst/>
              </a:prstGeom>
              <a:solidFill>
                <a:srgbClr val="000000">
                  <a:alpha val="30379"/>
                </a:srgbClr>
              </a:solidFill>
              <a:ln>
                <a:noFill/>
              </a:ln>
            </p:spPr>
            <p:txBody>
              <a:bodyPr lIns="91425" tIns="91425" rIns="91425" bIns="91425" anchor="ctr" anchorCtr="0">
                <a:noAutofit/>
              </a:bodyPr>
              <a:lstStyle/>
              <a:p>
                <a:pPr lvl="0" rtl="0">
                  <a:spcBef>
                    <a:spcPts val="0"/>
                  </a:spcBef>
                  <a:buNone/>
                </a:pPr>
                <a:endParaRPr/>
              </a:p>
            </p:txBody>
          </p:sp>
          <p:sp>
            <p:nvSpPr>
              <p:cNvPr id="271" name="Shape 271"/>
              <p:cNvSpPr/>
              <p:nvPr/>
            </p:nvSpPr>
            <p:spPr>
              <a:xfrm>
                <a:off x="3274650" y="-614875"/>
                <a:ext cx="1152900" cy="1152900"/>
              </a:xfrm>
              <a:prstGeom prst="rtTriangle">
                <a:avLst/>
              </a:prstGeom>
              <a:solidFill>
                <a:srgbClr val="FFFFFF">
                  <a:alpha val="27309"/>
                </a:srgbClr>
              </a:solidFill>
              <a:ln>
                <a:noFill/>
              </a:ln>
            </p:spPr>
            <p:txBody>
              <a:bodyPr lIns="91425" tIns="91425" rIns="91425" bIns="91425" anchor="ctr" anchorCtr="0">
                <a:noAutofit/>
              </a:bodyPr>
              <a:lstStyle/>
              <a:p>
                <a:pPr lvl="0" rtl="0">
                  <a:spcBef>
                    <a:spcPts val="0"/>
                  </a:spcBef>
                  <a:buNone/>
                </a:pPr>
                <a:endParaRPr/>
              </a:p>
            </p:txBody>
          </p:sp>
          <p:sp>
            <p:nvSpPr>
              <p:cNvPr id="272" name="Shape 272"/>
              <p:cNvSpPr/>
              <p:nvPr/>
            </p:nvSpPr>
            <p:spPr>
              <a:xfrm>
                <a:off x="3274650" y="538025"/>
                <a:ext cx="1152900" cy="1152900"/>
              </a:xfrm>
              <a:prstGeom prst="rtTriangle">
                <a:avLst/>
              </a:prstGeom>
              <a:solidFill>
                <a:srgbClr val="000000">
                  <a:alpha val="12690"/>
                </a:srgbClr>
              </a:solidFill>
              <a:ln>
                <a:noFill/>
              </a:ln>
            </p:spPr>
            <p:txBody>
              <a:bodyPr lIns="91425" tIns="91425" rIns="91425" bIns="91425" anchor="ctr" anchorCtr="0">
                <a:noAutofit/>
              </a:bodyPr>
              <a:lstStyle/>
              <a:p>
                <a:pPr lvl="0" rtl="0">
                  <a:spcBef>
                    <a:spcPts val="0"/>
                  </a:spcBef>
                  <a:buNone/>
                </a:pPr>
                <a:endParaRPr/>
              </a:p>
            </p:txBody>
          </p:sp>
          <p:sp>
            <p:nvSpPr>
              <p:cNvPr id="273" name="Shape 273"/>
              <p:cNvSpPr/>
              <p:nvPr/>
            </p:nvSpPr>
            <p:spPr>
              <a:xfrm rot="10800000">
                <a:off x="3274650" y="538025"/>
                <a:ext cx="1152900" cy="1152900"/>
              </a:xfrm>
              <a:prstGeom prst="rtTriangle">
                <a:avLst/>
              </a:prstGeom>
              <a:solidFill>
                <a:srgbClr val="000000">
                  <a:alpha val="41920"/>
                </a:srgbClr>
              </a:solidFill>
              <a:ln>
                <a:noFill/>
              </a:ln>
            </p:spPr>
            <p:txBody>
              <a:bodyPr lIns="91425" tIns="91425" rIns="91425" bIns="91425" anchor="ctr" anchorCtr="0">
                <a:noAutofit/>
              </a:bodyPr>
              <a:lstStyle/>
              <a:p>
                <a:pPr lvl="0" rtl="0">
                  <a:spcBef>
                    <a:spcPts val="0"/>
                  </a:spcBef>
                  <a:buNone/>
                </a:pPr>
                <a:endParaRPr/>
              </a:p>
            </p:txBody>
          </p:sp>
        </p:gr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Main point">
    <p:bg>
      <p:bgPr>
        <a:solidFill>
          <a:srgbClr val="383838"/>
        </a:solidFill>
        <a:effectLst/>
      </p:bgPr>
    </p:bg>
    <p:spTree>
      <p:nvGrpSpPr>
        <p:cNvPr id="1" name="Shape 274"/>
        <p:cNvGrpSpPr/>
        <p:nvPr/>
      </p:nvGrpSpPr>
      <p:grpSpPr>
        <a:xfrm>
          <a:off x="0" y="0"/>
          <a:ext cx="0" cy="0"/>
          <a:chOff x="0" y="0"/>
          <a:chExt cx="0" cy="0"/>
        </a:xfrm>
      </p:grpSpPr>
      <p:grpSp>
        <p:nvGrpSpPr>
          <p:cNvPr id="275" name="Shape 275"/>
          <p:cNvGrpSpPr/>
          <p:nvPr/>
        </p:nvGrpSpPr>
        <p:grpSpPr>
          <a:xfrm rot="10800000">
            <a:off x="5685300" y="0"/>
            <a:ext cx="3458700" cy="2305800"/>
            <a:chOff x="3274650" y="-614875"/>
            <a:chExt cx="3458700" cy="2305800"/>
          </a:xfrm>
        </p:grpSpPr>
        <p:sp>
          <p:nvSpPr>
            <p:cNvPr id="276" name="Shape 276"/>
            <p:cNvSpPr/>
            <p:nvPr/>
          </p:nvSpPr>
          <p:spPr>
            <a:xfrm rot="5400000">
              <a:off x="4427550" y="538025"/>
              <a:ext cx="1152900" cy="1152900"/>
            </a:xfrm>
            <a:prstGeom prst="rtTriangle">
              <a:avLst/>
            </a:prstGeom>
            <a:solidFill>
              <a:srgbClr val="FFFFFF">
                <a:alpha val="16540"/>
              </a:srgbClr>
            </a:solidFill>
            <a:ln>
              <a:noFill/>
            </a:ln>
          </p:spPr>
          <p:txBody>
            <a:bodyPr lIns="91425" tIns="91425" rIns="91425" bIns="91425" anchor="ctr" anchorCtr="0">
              <a:noAutofit/>
            </a:bodyPr>
            <a:lstStyle/>
            <a:p>
              <a:pPr lvl="0" rtl="0">
                <a:spcBef>
                  <a:spcPts val="0"/>
                </a:spcBef>
                <a:buNone/>
              </a:pPr>
              <a:endParaRPr/>
            </a:p>
          </p:txBody>
        </p:sp>
        <p:sp>
          <p:nvSpPr>
            <p:cNvPr id="277" name="Shape 277"/>
            <p:cNvSpPr/>
            <p:nvPr/>
          </p:nvSpPr>
          <p:spPr>
            <a:xfrm rot="-5400000">
              <a:off x="4427550" y="538025"/>
              <a:ext cx="1152900" cy="1152900"/>
            </a:xfrm>
            <a:prstGeom prst="rtTriangle">
              <a:avLst/>
            </a:prstGeom>
            <a:solidFill>
              <a:srgbClr val="FFFFFF">
                <a:alpha val="48850"/>
              </a:srgbClr>
            </a:solidFill>
            <a:ln>
              <a:noFill/>
            </a:ln>
          </p:spPr>
          <p:txBody>
            <a:bodyPr lIns="91425" tIns="91425" rIns="91425" bIns="91425" anchor="ctr" anchorCtr="0">
              <a:noAutofit/>
            </a:bodyPr>
            <a:lstStyle/>
            <a:p>
              <a:pPr lvl="0">
                <a:spcBef>
                  <a:spcPts val="0"/>
                </a:spcBef>
                <a:buNone/>
              </a:pPr>
              <a:endParaRPr/>
            </a:p>
          </p:txBody>
        </p:sp>
        <p:sp>
          <p:nvSpPr>
            <p:cNvPr id="278" name="Shape 278"/>
            <p:cNvSpPr/>
            <p:nvPr/>
          </p:nvSpPr>
          <p:spPr>
            <a:xfrm>
              <a:off x="5580450" y="538025"/>
              <a:ext cx="1152900" cy="1152900"/>
            </a:xfrm>
            <a:prstGeom prst="rtTriangle">
              <a:avLst/>
            </a:prstGeom>
            <a:solidFill>
              <a:srgbClr val="000000">
                <a:alpha val="30379"/>
              </a:srgbClr>
            </a:solidFill>
            <a:ln>
              <a:noFill/>
            </a:ln>
          </p:spPr>
          <p:txBody>
            <a:bodyPr lIns="91425" tIns="91425" rIns="91425" bIns="91425" anchor="ctr" anchorCtr="0">
              <a:noAutofit/>
            </a:bodyPr>
            <a:lstStyle/>
            <a:p>
              <a:pPr lvl="0" rtl="0">
                <a:spcBef>
                  <a:spcPts val="0"/>
                </a:spcBef>
                <a:buNone/>
              </a:pPr>
              <a:endParaRPr/>
            </a:p>
          </p:txBody>
        </p:sp>
        <p:sp>
          <p:nvSpPr>
            <p:cNvPr id="279" name="Shape 279"/>
            <p:cNvSpPr/>
            <p:nvPr/>
          </p:nvSpPr>
          <p:spPr>
            <a:xfrm>
              <a:off x="3274650" y="-614875"/>
              <a:ext cx="1152900" cy="1152900"/>
            </a:xfrm>
            <a:prstGeom prst="rtTriangle">
              <a:avLst/>
            </a:prstGeom>
            <a:solidFill>
              <a:srgbClr val="FFFFFF">
                <a:alpha val="27309"/>
              </a:srgbClr>
            </a:solidFill>
            <a:ln>
              <a:noFill/>
            </a:ln>
          </p:spPr>
          <p:txBody>
            <a:bodyPr lIns="91425" tIns="91425" rIns="91425" bIns="91425" anchor="ctr" anchorCtr="0">
              <a:noAutofit/>
            </a:bodyPr>
            <a:lstStyle/>
            <a:p>
              <a:pPr lvl="0" rtl="0">
                <a:spcBef>
                  <a:spcPts val="0"/>
                </a:spcBef>
                <a:buNone/>
              </a:pPr>
              <a:endParaRPr/>
            </a:p>
          </p:txBody>
        </p:sp>
        <p:sp>
          <p:nvSpPr>
            <p:cNvPr id="280" name="Shape 280"/>
            <p:cNvSpPr/>
            <p:nvPr/>
          </p:nvSpPr>
          <p:spPr>
            <a:xfrm>
              <a:off x="3274650" y="538025"/>
              <a:ext cx="1152900" cy="1152900"/>
            </a:xfrm>
            <a:prstGeom prst="rtTriangle">
              <a:avLst/>
            </a:prstGeom>
            <a:solidFill>
              <a:srgbClr val="000000">
                <a:alpha val="12690"/>
              </a:srgbClr>
            </a:solidFill>
            <a:ln>
              <a:noFill/>
            </a:ln>
          </p:spPr>
          <p:txBody>
            <a:bodyPr lIns="91425" tIns="91425" rIns="91425" bIns="91425" anchor="ctr" anchorCtr="0">
              <a:noAutofit/>
            </a:bodyPr>
            <a:lstStyle/>
            <a:p>
              <a:pPr lvl="0" rtl="0">
                <a:spcBef>
                  <a:spcPts val="0"/>
                </a:spcBef>
                <a:buNone/>
              </a:pPr>
              <a:endParaRPr/>
            </a:p>
          </p:txBody>
        </p:sp>
        <p:sp>
          <p:nvSpPr>
            <p:cNvPr id="281" name="Shape 281"/>
            <p:cNvSpPr/>
            <p:nvPr/>
          </p:nvSpPr>
          <p:spPr>
            <a:xfrm rot="10800000">
              <a:off x="3274650" y="538025"/>
              <a:ext cx="1152900" cy="1152900"/>
            </a:xfrm>
            <a:prstGeom prst="rtTriangle">
              <a:avLst/>
            </a:prstGeom>
            <a:solidFill>
              <a:srgbClr val="000000">
                <a:alpha val="41920"/>
              </a:srgbClr>
            </a:solidFill>
            <a:ln>
              <a:noFill/>
            </a:ln>
          </p:spPr>
          <p:txBody>
            <a:bodyPr lIns="91425" tIns="91425" rIns="91425" bIns="91425" anchor="ctr" anchorCtr="0">
              <a:noAutofit/>
            </a:bodyPr>
            <a:lstStyle/>
            <a:p>
              <a:pPr lvl="0" rtl="0">
                <a:spcBef>
                  <a:spcPts val="0"/>
                </a:spcBef>
                <a:buNone/>
              </a:pPr>
              <a:endParaRPr/>
            </a:p>
          </p:txBody>
        </p:sp>
      </p:grpSp>
      <p:grpSp>
        <p:nvGrpSpPr>
          <p:cNvPr id="282" name="Shape 282"/>
          <p:cNvGrpSpPr/>
          <p:nvPr/>
        </p:nvGrpSpPr>
        <p:grpSpPr>
          <a:xfrm>
            <a:off x="-157" y="3772619"/>
            <a:ext cx="2056197" cy="1370798"/>
            <a:chOff x="3274650" y="-614875"/>
            <a:chExt cx="3458700" cy="2305800"/>
          </a:xfrm>
        </p:grpSpPr>
        <p:sp>
          <p:nvSpPr>
            <p:cNvPr id="283" name="Shape 283"/>
            <p:cNvSpPr/>
            <p:nvPr/>
          </p:nvSpPr>
          <p:spPr>
            <a:xfrm rot="5400000">
              <a:off x="4427550" y="538025"/>
              <a:ext cx="1152900" cy="1152900"/>
            </a:xfrm>
            <a:prstGeom prst="rtTriangle">
              <a:avLst/>
            </a:prstGeom>
            <a:solidFill>
              <a:srgbClr val="FFFFFF">
                <a:alpha val="16540"/>
              </a:srgbClr>
            </a:solidFill>
            <a:ln>
              <a:noFill/>
            </a:ln>
          </p:spPr>
          <p:txBody>
            <a:bodyPr lIns="91425" tIns="91425" rIns="91425" bIns="91425" anchor="ctr" anchorCtr="0">
              <a:noAutofit/>
            </a:bodyPr>
            <a:lstStyle/>
            <a:p>
              <a:pPr lvl="0" rtl="0">
                <a:spcBef>
                  <a:spcPts val="0"/>
                </a:spcBef>
                <a:buNone/>
              </a:pPr>
              <a:endParaRPr/>
            </a:p>
          </p:txBody>
        </p:sp>
        <p:sp>
          <p:nvSpPr>
            <p:cNvPr id="284" name="Shape 284"/>
            <p:cNvSpPr/>
            <p:nvPr/>
          </p:nvSpPr>
          <p:spPr>
            <a:xfrm rot="-5400000">
              <a:off x="4427550" y="538025"/>
              <a:ext cx="1152900" cy="1152900"/>
            </a:xfrm>
            <a:prstGeom prst="rtTriangle">
              <a:avLst/>
            </a:prstGeom>
            <a:solidFill>
              <a:srgbClr val="FFFFFF">
                <a:alpha val="48850"/>
              </a:srgbClr>
            </a:solidFill>
            <a:ln>
              <a:noFill/>
            </a:ln>
          </p:spPr>
          <p:txBody>
            <a:bodyPr lIns="91425" tIns="91425" rIns="91425" bIns="91425" anchor="ctr" anchorCtr="0">
              <a:noAutofit/>
            </a:bodyPr>
            <a:lstStyle/>
            <a:p>
              <a:pPr lvl="0">
                <a:spcBef>
                  <a:spcPts val="0"/>
                </a:spcBef>
                <a:buNone/>
              </a:pPr>
              <a:endParaRPr/>
            </a:p>
          </p:txBody>
        </p:sp>
        <p:sp>
          <p:nvSpPr>
            <p:cNvPr id="285" name="Shape 285"/>
            <p:cNvSpPr/>
            <p:nvPr/>
          </p:nvSpPr>
          <p:spPr>
            <a:xfrm>
              <a:off x="5580450" y="538025"/>
              <a:ext cx="1152900" cy="1152900"/>
            </a:xfrm>
            <a:prstGeom prst="rtTriangle">
              <a:avLst/>
            </a:prstGeom>
            <a:solidFill>
              <a:srgbClr val="000000">
                <a:alpha val="30379"/>
              </a:srgbClr>
            </a:solidFill>
            <a:ln>
              <a:noFill/>
            </a:ln>
          </p:spPr>
          <p:txBody>
            <a:bodyPr lIns="91425" tIns="91425" rIns="91425" bIns="91425" anchor="ctr" anchorCtr="0">
              <a:noAutofit/>
            </a:bodyPr>
            <a:lstStyle/>
            <a:p>
              <a:pPr lvl="0" rtl="0">
                <a:spcBef>
                  <a:spcPts val="0"/>
                </a:spcBef>
                <a:buNone/>
              </a:pPr>
              <a:endParaRPr/>
            </a:p>
          </p:txBody>
        </p:sp>
        <p:sp>
          <p:nvSpPr>
            <p:cNvPr id="286" name="Shape 286"/>
            <p:cNvSpPr/>
            <p:nvPr/>
          </p:nvSpPr>
          <p:spPr>
            <a:xfrm>
              <a:off x="3274650" y="-614875"/>
              <a:ext cx="1152900" cy="1152900"/>
            </a:xfrm>
            <a:prstGeom prst="rtTriangle">
              <a:avLst/>
            </a:prstGeom>
            <a:solidFill>
              <a:srgbClr val="FFFFFF">
                <a:alpha val="27309"/>
              </a:srgbClr>
            </a:solidFill>
            <a:ln>
              <a:noFill/>
            </a:ln>
          </p:spPr>
          <p:txBody>
            <a:bodyPr lIns="91425" tIns="91425" rIns="91425" bIns="91425" anchor="ctr" anchorCtr="0">
              <a:noAutofit/>
            </a:bodyPr>
            <a:lstStyle/>
            <a:p>
              <a:pPr lvl="0" rtl="0">
                <a:spcBef>
                  <a:spcPts val="0"/>
                </a:spcBef>
                <a:buNone/>
              </a:pPr>
              <a:endParaRPr/>
            </a:p>
          </p:txBody>
        </p:sp>
        <p:sp>
          <p:nvSpPr>
            <p:cNvPr id="287" name="Shape 287"/>
            <p:cNvSpPr/>
            <p:nvPr/>
          </p:nvSpPr>
          <p:spPr>
            <a:xfrm>
              <a:off x="3274650" y="538025"/>
              <a:ext cx="1152900" cy="1152900"/>
            </a:xfrm>
            <a:prstGeom prst="rtTriangle">
              <a:avLst/>
            </a:prstGeom>
            <a:solidFill>
              <a:srgbClr val="000000">
                <a:alpha val="12690"/>
              </a:srgbClr>
            </a:solidFill>
            <a:ln>
              <a:noFill/>
            </a:ln>
          </p:spPr>
          <p:txBody>
            <a:bodyPr lIns="91425" tIns="91425" rIns="91425" bIns="91425" anchor="ctr" anchorCtr="0">
              <a:noAutofit/>
            </a:bodyPr>
            <a:lstStyle/>
            <a:p>
              <a:pPr lvl="0" rtl="0">
                <a:spcBef>
                  <a:spcPts val="0"/>
                </a:spcBef>
                <a:buNone/>
              </a:pPr>
              <a:endParaRPr/>
            </a:p>
          </p:txBody>
        </p:sp>
        <p:sp>
          <p:nvSpPr>
            <p:cNvPr id="288" name="Shape 288"/>
            <p:cNvSpPr/>
            <p:nvPr/>
          </p:nvSpPr>
          <p:spPr>
            <a:xfrm rot="10800000">
              <a:off x="3274650" y="538025"/>
              <a:ext cx="1152900" cy="1152900"/>
            </a:xfrm>
            <a:prstGeom prst="rtTriangle">
              <a:avLst/>
            </a:prstGeom>
            <a:solidFill>
              <a:srgbClr val="000000">
                <a:alpha val="41920"/>
              </a:srgbClr>
            </a:solidFill>
            <a:ln>
              <a:noFill/>
            </a:ln>
          </p:spPr>
          <p:txBody>
            <a:bodyPr lIns="91425" tIns="91425" rIns="91425" bIns="91425" anchor="ctr" anchorCtr="0">
              <a:noAutofit/>
            </a:bodyPr>
            <a:lstStyle/>
            <a:p>
              <a:pPr lvl="0" rtl="0">
                <a:spcBef>
                  <a:spcPts val="0"/>
                </a:spcBef>
                <a:buNone/>
              </a:pPr>
              <a:endParaRPr/>
            </a:p>
          </p:txBody>
        </p:sp>
      </p:grpSp>
      <p:sp>
        <p:nvSpPr>
          <p:cNvPr id="289" name="Shape 289"/>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Clr>
                <a:srgbClr val="FFFFFF"/>
              </a:buClr>
              <a:buSzPct val="100000"/>
              <a:defRPr sz="4800">
                <a:solidFill>
                  <a:srgbClr val="FFFFFF"/>
                </a:solidFill>
              </a:defRPr>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290" name="Shape 29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Main point red">
    <p:bg>
      <p:bgPr>
        <a:solidFill>
          <a:srgbClr val="6B1214"/>
        </a:solidFill>
        <a:effectLst/>
      </p:bgPr>
    </p:bg>
    <p:spTree>
      <p:nvGrpSpPr>
        <p:cNvPr id="1" name="Shape 291"/>
        <p:cNvGrpSpPr/>
        <p:nvPr/>
      </p:nvGrpSpPr>
      <p:grpSpPr>
        <a:xfrm>
          <a:off x="0" y="0"/>
          <a:ext cx="0" cy="0"/>
          <a:chOff x="0" y="0"/>
          <a:chExt cx="0" cy="0"/>
        </a:xfrm>
      </p:grpSpPr>
      <p:sp>
        <p:nvSpPr>
          <p:cNvPr id="292" name="Shape 292"/>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rtl="0">
              <a:spcBef>
                <a:spcPts val="0"/>
              </a:spcBef>
              <a:buClr>
                <a:srgbClr val="FFFFFF"/>
              </a:buClr>
              <a:buSzPct val="100000"/>
              <a:defRPr sz="4800">
                <a:solidFill>
                  <a:srgbClr val="FFFFFF"/>
                </a:solidFill>
              </a:defRPr>
            </a:lvl1pPr>
            <a:lvl2pPr lvl="1" rtl="0">
              <a:spcBef>
                <a:spcPts val="0"/>
              </a:spcBef>
              <a:buSzPct val="100000"/>
              <a:defRPr sz="4800"/>
            </a:lvl2pPr>
            <a:lvl3pPr lvl="2" rtl="0">
              <a:spcBef>
                <a:spcPts val="0"/>
              </a:spcBef>
              <a:buSzPct val="100000"/>
              <a:defRPr sz="4800"/>
            </a:lvl3pPr>
            <a:lvl4pPr lvl="3" rtl="0">
              <a:spcBef>
                <a:spcPts val="0"/>
              </a:spcBef>
              <a:buSzPct val="100000"/>
              <a:defRPr sz="4800"/>
            </a:lvl4pPr>
            <a:lvl5pPr lvl="4" rtl="0">
              <a:spcBef>
                <a:spcPts val="0"/>
              </a:spcBef>
              <a:buSzPct val="100000"/>
              <a:defRPr sz="4800"/>
            </a:lvl5pPr>
            <a:lvl6pPr lvl="5" rtl="0">
              <a:spcBef>
                <a:spcPts val="0"/>
              </a:spcBef>
              <a:buSzPct val="100000"/>
              <a:defRPr sz="4800"/>
            </a:lvl6pPr>
            <a:lvl7pPr lvl="6" rtl="0">
              <a:spcBef>
                <a:spcPts val="0"/>
              </a:spcBef>
              <a:buSzPct val="100000"/>
              <a:defRPr sz="4800"/>
            </a:lvl7pPr>
            <a:lvl8pPr lvl="7" rtl="0">
              <a:spcBef>
                <a:spcPts val="0"/>
              </a:spcBef>
              <a:buSzPct val="100000"/>
              <a:defRPr sz="4800"/>
            </a:lvl8pPr>
            <a:lvl9pPr lvl="8" rtl="0">
              <a:spcBef>
                <a:spcPts val="0"/>
              </a:spcBef>
              <a:buSzPct val="100000"/>
              <a:defRPr sz="4800"/>
            </a:lvl9pPr>
          </a:lstStyle>
          <a:p>
            <a:endParaRPr/>
          </a:p>
        </p:txBody>
      </p:sp>
      <p:sp>
        <p:nvSpPr>
          <p:cNvPr id="293" name="Shape 29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grpSp>
        <p:nvGrpSpPr>
          <p:cNvPr id="294" name="Shape 294"/>
          <p:cNvGrpSpPr/>
          <p:nvPr/>
        </p:nvGrpSpPr>
        <p:grpSpPr>
          <a:xfrm rot="10800000">
            <a:off x="5685300" y="0"/>
            <a:ext cx="3458700" cy="2305800"/>
            <a:chOff x="310150" y="-217625"/>
            <a:chExt cx="3458700" cy="2305800"/>
          </a:xfrm>
        </p:grpSpPr>
        <p:grpSp>
          <p:nvGrpSpPr>
            <p:cNvPr id="295" name="Shape 295"/>
            <p:cNvGrpSpPr/>
            <p:nvPr/>
          </p:nvGrpSpPr>
          <p:grpSpPr>
            <a:xfrm>
              <a:off x="310150" y="-217625"/>
              <a:ext cx="3458700" cy="2305800"/>
              <a:chOff x="3274650" y="-614875"/>
              <a:chExt cx="3458700" cy="2305800"/>
            </a:xfrm>
          </p:grpSpPr>
          <p:sp>
            <p:nvSpPr>
              <p:cNvPr id="296" name="Shape 296"/>
              <p:cNvSpPr/>
              <p:nvPr/>
            </p:nvSpPr>
            <p:spPr>
              <a:xfrm rot="5400000">
                <a:off x="4427550" y="538025"/>
                <a:ext cx="1152900" cy="1152900"/>
              </a:xfrm>
              <a:prstGeom prst="rtTriangle">
                <a:avLst/>
              </a:prstGeom>
              <a:solidFill>
                <a:srgbClr val="CF2428"/>
              </a:solidFill>
              <a:ln>
                <a:noFill/>
              </a:ln>
            </p:spPr>
            <p:txBody>
              <a:bodyPr lIns="91425" tIns="91425" rIns="91425" bIns="91425" anchor="ctr" anchorCtr="0">
                <a:noAutofit/>
              </a:bodyPr>
              <a:lstStyle/>
              <a:p>
                <a:pPr lvl="0">
                  <a:spcBef>
                    <a:spcPts val="0"/>
                  </a:spcBef>
                  <a:buNone/>
                </a:pPr>
                <a:endParaRPr/>
              </a:p>
            </p:txBody>
          </p:sp>
          <p:sp>
            <p:nvSpPr>
              <p:cNvPr id="297" name="Shape 297"/>
              <p:cNvSpPr/>
              <p:nvPr/>
            </p:nvSpPr>
            <p:spPr>
              <a:xfrm rot="-5400000">
                <a:off x="4427550" y="538025"/>
                <a:ext cx="1152900" cy="1152900"/>
              </a:xfrm>
              <a:prstGeom prst="rtTriangle">
                <a:avLst/>
              </a:prstGeom>
              <a:solidFill>
                <a:srgbClr val="CF2428"/>
              </a:solidFill>
              <a:ln>
                <a:noFill/>
              </a:ln>
            </p:spPr>
            <p:txBody>
              <a:bodyPr lIns="91425" tIns="91425" rIns="91425" bIns="91425" anchor="ctr" anchorCtr="0">
                <a:noAutofit/>
              </a:bodyPr>
              <a:lstStyle/>
              <a:p>
                <a:pPr lvl="0">
                  <a:spcBef>
                    <a:spcPts val="0"/>
                  </a:spcBef>
                  <a:buNone/>
                </a:pPr>
                <a:endParaRPr/>
              </a:p>
            </p:txBody>
          </p:sp>
          <p:sp>
            <p:nvSpPr>
              <p:cNvPr id="298" name="Shape 298"/>
              <p:cNvSpPr/>
              <p:nvPr/>
            </p:nvSpPr>
            <p:spPr>
              <a:xfrm>
                <a:off x="5580450" y="538025"/>
                <a:ext cx="1152900" cy="1152900"/>
              </a:xfrm>
              <a:prstGeom prst="rtTriangle">
                <a:avLst/>
              </a:prstGeom>
              <a:solidFill>
                <a:srgbClr val="CF2428"/>
              </a:solidFill>
              <a:ln>
                <a:noFill/>
              </a:ln>
            </p:spPr>
            <p:txBody>
              <a:bodyPr lIns="91425" tIns="91425" rIns="91425" bIns="91425" anchor="ctr" anchorCtr="0">
                <a:noAutofit/>
              </a:bodyPr>
              <a:lstStyle/>
              <a:p>
                <a:pPr lvl="0">
                  <a:spcBef>
                    <a:spcPts val="0"/>
                  </a:spcBef>
                  <a:buNone/>
                </a:pPr>
                <a:endParaRPr/>
              </a:p>
            </p:txBody>
          </p:sp>
          <p:sp>
            <p:nvSpPr>
              <p:cNvPr id="299" name="Shape 299"/>
              <p:cNvSpPr/>
              <p:nvPr/>
            </p:nvSpPr>
            <p:spPr>
              <a:xfrm>
                <a:off x="3274650" y="-614875"/>
                <a:ext cx="1152900" cy="1152900"/>
              </a:xfrm>
              <a:prstGeom prst="rtTriangle">
                <a:avLst/>
              </a:prstGeom>
              <a:solidFill>
                <a:srgbClr val="CF2428"/>
              </a:solidFill>
              <a:ln>
                <a:noFill/>
              </a:ln>
            </p:spPr>
            <p:txBody>
              <a:bodyPr lIns="91425" tIns="91425" rIns="91425" bIns="91425" anchor="ctr" anchorCtr="0">
                <a:noAutofit/>
              </a:bodyPr>
              <a:lstStyle/>
              <a:p>
                <a:pPr lvl="0">
                  <a:spcBef>
                    <a:spcPts val="0"/>
                  </a:spcBef>
                  <a:buNone/>
                </a:pPr>
                <a:endParaRPr/>
              </a:p>
            </p:txBody>
          </p:sp>
          <p:sp>
            <p:nvSpPr>
              <p:cNvPr id="300" name="Shape 300"/>
              <p:cNvSpPr/>
              <p:nvPr/>
            </p:nvSpPr>
            <p:spPr>
              <a:xfrm>
                <a:off x="3274650" y="538025"/>
                <a:ext cx="1152900" cy="1152900"/>
              </a:xfrm>
              <a:prstGeom prst="rtTriangle">
                <a:avLst/>
              </a:prstGeom>
              <a:solidFill>
                <a:srgbClr val="CF2428"/>
              </a:solidFill>
              <a:ln>
                <a:noFill/>
              </a:ln>
            </p:spPr>
            <p:txBody>
              <a:bodyPr lIns="91425" tIns="91425" rIns="91425" bIns="91425" anchor="ctr" anchorCtr="0">
                <a:noAutofit/>
              </a:bodyPr>
              <a:lstStyle/>
              <a:p>
                <a:pPr lvl="0">
                  <a:spcBef>
                    <a:spcPts val="0"/>
                  </a:spcBef>
                  <a:buNone/>
                </a:pPr>
                <a:endParaRPr/>
              </a:p>
            </p:txBody>
          </p:sp>
          <p:sp>
            <p:nvSpPr>
              <p:cNvPr id="301" name="Shape 301"/>
              <p:cNvSpPr/>
              <p:nvPr/>
            </p:nvSpPr>
            <p:spPr>
              <a:xfrm rot="10800000">
                <a:off x="3274650" y="538025"/>
                <a:ext cx="1152900" cy="1152900"/>
              </a:xfrm>
              <a:prstGeom prst="rtTriangle">
                <a:avLst/>
              </a:prstGeom>
              <a:solidFill>
                <a:srgbClr val="CF2428"/>
              </a:solidFill>
              <a:ln>
                <a:noFill/>
              </a:ln>
            </p:spPr>
            <p:txBody>
              <a:bodyPr lIns="91425" tIns="91425" rIns="91425" bIns="91425" anchor="ctr" anchorCtr="0">
                <a:noAutofit/>
              </a:bodyPr>
              <a:lstStyle/>
              <a:p>
                <a:pPr lvl="0">
                  <a:spcBef>
                    <a:spcPts val="0"/>
                  </a:spcBef>
                  <a:buNone/>
                </a:pPr>
                <a:endParaRPr/>
              </a:p>
            </p:txBody>
          </p:sp>
        </p:grpSp>
        <p:grpSp>
          <p:nvGrpSpPr>
            <p:cNvPr id="302" name="Shape 302"/>
            <p:cNvGrpSpPr/>
            <p:nvPr/>
          </p:nvGrpSpPr>
          <p:grpSpPr>
            <a:xfrm>
              <a:off x="310150" y="-217625"/>
              <a:ext cx="3458700" cy="2305800"/>
              <a:chOff x="3274650" y="-614875"/>
              <a:chExt cx="3458700" cy="2305800"/>
            </a:xfrm>
          </p:grpSpPr>
          <p:sp>
            <p:nvSpPr>
              <p:cNvPr id="303" name="Shape 303"/>
              <p:cNvSpPr/>
              <p:nvPr/>
            </p:nvSpPr>
            <p:spPr>
              <a:xfrm rot="5400000">
                <a:off x="4427550" y="538025"/>
                <a:ext cx="1152900" cy="1152900"/>
              </a:xfrm>
              <a:prstGeom prst="rtTriangle">
                <a:avLst/>
              </a:prstGeom>
              <a:solidFill>
                <a:srgbClr val="000000">
                  <a:alpha val="6539"/>
                </a:srgbClr>
              </a:solidFill>
              <a:ln>
                <a:noFill/>
              </a:ln>
            </p:spPr>
            <p:txBody>
              <a:bodyPr lIns="91425" tIns="91425" rIns="91425" bIns="91425" anchor="ctr" anchorCtr="0">
                <a:noAutofit/>
              </a:bodyPr>
              <a:lstStyle/>
              <a:p>
                <a:pPr lvl="0" rtl="0">
                  <a:spcBef>
                    <a:spcPts val="0"/>
                  </a:spcBef>
                  <a:buNone/>
                </a:pPr>
                <a:endParaRPr/>
              </a:p>
            </p:txBody>
          </p:sp>
          <p:sp>
            <p:nvSpPr>
              <p:cNvPr id="304" name="Shape 304"/>
              <p:cNvSpPr/>
              <p:nvPr/>
            </p:nvSpPr>
            <p:spPr>
              <a:xfrm rot="-5400000">
                <a:off x="4427550" y="538025"/>
                <a:ext cx="1152900" cy="1152900"/>
              </a:xfrm>
              <a:prstGeom prst="rtTriangle">
                <a:avLst/>
              </a:prstGeom>
              <a:solidFill>
                <a:srgbClr val="000000">
                  <a:alpha val="30980"/>
                </a:srgbClr>
              </a:solidFill>
              <a:ln>
                <a:noFill/>
              </a:ln>
            </p:spPr>
            <p:txBody>
              <a:bodyPr lIns="91425" tIns="91425" rIns="91425" bIns="91425" anchor="ctr" anchorCtr="0">
                <a:noAutofit/>
              </a:bodyPr>
              <a:lstStyle/>
              <a:p>
                <a:pPr lvl="0">
                  <a:spcBef>
                    <a:spcPts val="0"/>
                  </a:spcBef>
                  <a:buNone/>
                </a:pPr>
                <a:endParaRPr/>
              </a:p>
            </p:txBody>
          </p:sp>
          <p:sp>
            <p:nvSpPr>
              <p:cNvPr id="305" name="Shape 305"/>
              <p:cNvSpPr/>
              <p:nvPr/>
            </p:nvSpPr>
            <p:spPr>
              <a:xfrm>
                <a:off x="5580450" y="538025"/>
                <a:ext cx="1152900" cy="1152900"/>
              </a:xfrm>
              <a:prstGeom prst="rtTriangle">
                <a:avLst/>
              </a:prstGeom>
              <a:solidFill>
                <a:srgbClr val="000000">
                  <a:alpha val="6270"/>
                </a:srgbClr>
              </a:solidFill>
              <a:ln>
                <a:noFill/>
              </a:ln>
            </p:spPr>
            <p:txBody>
              <a:bodyPr lIns="91425" tIns="91425" rIns="91425" bIns="91425" anchor="ctr" anchorCtr="0">
                <a:noAutofit/>
              </a:bodyPr>
              <a:lstStyle/>
              <a:p>
                <a:pPr lvl="0" rtl="0">
                  <a:spcBef>
                    <a:spcPts val="0"/>
                  </a:spcBef>
                  <a:buNone/>
                </a:pPr>
                <a:endParaRPr/>
              </a:p>
            </p:txBody>
          </p:sp>
          <p:sp>
            <p:nvSpPr>
              <p:cNvPr id="306" name="Shape 306"/>
              <p:cNvSpPr/>
              <p:nvPr/>
            </p:nvSpPr>
            <p:spPr>
              <a:xfrm>
                <a:off x="3274650" y="-614875"/>
                <a:ext cx="1152900" cy="1152900"/>
              </a:xfrm>
              <a:prstGeom prst="rtTriangle">
                <a:avLst/>
              </a:prstGeom>
              <a:solidFill>
                <a:srgbClr val="000000">
                  <a:alpha val="56540"/>
                </a:srgbClr>
              </a:solidFill>
              <a:ln>
                <a:noFill/>
              </a:ln>
            </p:spPr>
            <p:txBody>
              <a:bodyPr lIns="91425" tIns="91425" rIns="91425" bIns="91425" anchor="ctr" anchorCtr="0">
                <a:noAutofit/>
              </a:bodyPr>
              <a:lstStyle/>
              <a:p>
                <a:pPr lvl="0" rtl="0">
                  <a:spcBef>
                    <a:spcPts val="0"/>
                  </a:spcBef>
                  <a:buNone/>
                </a:pPr>
                <a:endParaRPr/>
              </a:p>
            </p:txBody>
          </p:sp>
          <p:sp>
            <p:nvSpPr>
              <p:cNvPr id="307" name="Shape 307"/>
              <p:cNvSpPr/>
              <p:nvPr/>
            </p:nvSpPr>
            <p:spPr>
              <a:xfrm>
                <a:off x="3274650" y="538025"/>
                <a:ext cx="1152900" cy="1152900"/>
              </a:xfrm>
              <a:prstGeom prst="rtTriangle">
                <a:avLst/>
              </a:prstGeom>
              <a:solidFill>
                <a:srgbClr val="FFFFFF">
                  <a:alpha val="4230"/>
                </a:srgbClr>
              </a:solidFill>
              <a:ln>
                <a:noFill/>
              </a:ln>
            </p:spPr>
            <p:txBody>
              <a:bodyPr lIns="91425" tIns="91425" rIns="91425" bIns="91425" anchor="ctr" anchorCtr="0">
                <a:noAutofit/>
              </a:bodyPr>
              <a:lstStyle/>
              <a:p>
                <a:pPr lvl="0" rtl="0">
                  <a:spcBef>
                    <a:spcPts val="0"/>
                  </a:spcBef>
                  <a:buNone/>
                </a:pPr>
                <a:endParaRPr/>
              </a:p>
            </p:txBody>
          </p:sp>
          <p:sp>
            <p:nvSpPr>
              <p:cNvPr id="308" name="Shape 308"/>
              <p:cNvSpPr/>
              <p:nvPr/>
            </p:nvSpPr>
            <p:spPr>
              <a:xfrm rot="10800000">
                <a:off x="3274650" y="538025"/>
                <a:ext cx="1152900" cy="1152900"/>
              </a:xfrm>
              <a:prstGeom prst="rtTriangle">
                <a:avLst/>
              </a:prstGeom>
              <a:solidFill>
                <a:srgbClr val="000000">
                  <a:alpha val="31150"/>
                </a:srgbClr>
              </a:solidFill>
              <a:ln>
                <a:noFill/>
              </a:ln>
            </p:spPr>
            <p:txBody>
              <a:bodyPr lIns="91425" tIns="91425" rIns="91425" bIns="91425" anchor="ctr" anchorCtr="0">
                <a:noAutofit/>
              </a:bodyPr>
              <a:lstStyle/>
              <a:p>
                <a:pPr lvl="0" rtl="0">
                  <a:spcBef>
                    <a:spcPts val="0"/>
                  </a:spcBef>
                  <a:buNone/>
                </a:pPr>
                <a:endParaRPr/>
              </a:p>
            </p:txBody>
          </p:sp>
        </p:grpSp>
      </p:grpSp>
      <p:grpSp>
        <p:nvGrpSpPr>
          <p:cNvPr id="309" name="Shape 309"/>
          <p:cNvGrpSpPr/>
          <p:nvPr/>
        </p:nvGrpSpPr>
        <p:grpSpPr>
          <a:xfrm>
            <a:off x="846" y="3751278"/>
            <a:ext cx="2075219" cy="1383480"/>
            <a:chOff x="310150" y="-217625"/>
            <a:chExt cx="3458700" cy="2305800"/>
          </a:xfrm>
        </p:grpSpPr>
        <p:grpSp>
          <p:nvGrpSpPr>
            <p:cNvPr id="310" name="Shape 310"/>
            <p:cNvGrpSpPr/>
            <p:nvPr/>
          </p:nvGrpSpPr>
          <p:grpSpPr>
            <a:xfrm>
              <a:off x="310150" y="-217625"/>
              <a:ext cx="3458700" cy="2305800"/>
              <a:chOff x="3274650" y="-614875"/>
              <a:chExt cx="3458700" cy="2305800"/>
            </a:xfrm>
          </p:grpSpPr>
          <p:sp>
            <p:nvSpPr>
              <p:cNvPr id="311" name="Shape 311"/>
              <p:cNvSpPr/>
              <p:nvPr/>
            </p:nvSpPr>
            <p:spPr>
              <a:xfrm rot="5400000">
                <a:off x="4427550" y="538025"/>
                <a:ext cx="1152900" cy="1152900"/>
              </a:xfrm>
              <a:prstGeom prst="rtTriangle">
                <a:avLst/>
              </a:prstGeom>
              <a:solidFill>
                <a:srgbClr val="CF2428"/>
              </a:solidFill>
              <a:ln>
                <a:noFill/>
              </a:ln>
            </p:spPr>
            <p:txBody>
              <a:bodyPr lIns="91425" tIns="91425" rIns="91425" bIns="91425" anchor="ctr" anchorCtr="0">
                <a:noAutofit/>
              </a:bodyPr>
              <a:lstStyle/>
              <a:p>
                <a:pPr lvl="0">
                  <a:spcBef>
                    <a:spcPts val="0"/>
                  </a:spcBef>
                  <a:buNone/>
                </a:pPr>
                <a:endParaRPr/>
              </a:p>
            </p:txBody>
          </p:sp>
          <p:sp>
            <p:nvSpPr>
              <p:cNvPr id="312" name="Shape 312"/>
              <p:cNvSpPr/>
              <p:nvPr/>
            </p:nvSpPr>
            <p:spPr>
              <a:xfrm rot="-5400000">
                <a:off x="4427550" y="538025"/>
                <a:ext cx="1152900" cy="1152900"/>
              </a:xfrm>
              <a:prstGeom prst="rtTriangle">
                <a:avLst/>
              </a:prstGeom>
              <a:solidFill>
                <a:srgbClr val="CF2428"/>
              </a:solidFill>
              <a:ln>
                <a:noFill/>
              </a:ln>
            </p:spPr>
            <p:txBody>
              <a:bodyPr lIns="91425" tIns="91425" rIns="91425" bIns="91425" anchor="ctr" anchorCtr="0">
                <a:noAutofit/>
              </a:bodyPr>
              <a:lstStyle/>
              <a:p>
                <a:pPr lvl="0">
                  <a:spcBef>
                    <a:spcPts val="0"/>
                  </a:spcBef>
                  <a:buNone/>
                </a:pPr>
                <a:endParaRPr/>
              </a:p>
            </p:txBody>
          </p:sp>
          <p:sp>
            <p:nvSpPr>
              <p:cNvPr id="313" name="Shape 313"/>
              <p:cNvSpPr/>
              <p:nvPr/>
            </p:nvSpPr>
            <p:spPr>
              <a:xfrm>
                <a:off x="5580450" y="538025"/>
                <a:ext cx="1152900" cy="1152900"/>
              </a:xfrm>
              <a:prstGeom prst="rtTriangle">
                <a:avLst/>
              </a:prstGeom>
              <a:solidFill>
                <a:srgbClr val="CF2428"/>
              </a:solidFill>
              <a:ln>
                <a:noFill/>
              </a:ln>
            </p:spPr>
            <p:txBody>
              <a:bodyPr lIns="91425" tIns="91425" rIns="91425" bIns="91425" anchor="ctr" anchorCtr="0">
                <a:noAutofit/>
              </a:bodyPr>
              <a:lstStyle/>
              <a:p>
                <a:pPr lvl="0">
                  <a:spcBef>
                    <a:spcPts val="0"/>
                  </a:spcBef>
                  <a:buNone/>
                </a:pPr>
                <a:endParaRPr/>
              </a:p>
            </p:txBody>
          </p:sp>
          <p:sp>
            <p:nvSpPr>
              <p:cNvPr id="314" name="Shape 314"/>
              <p:cNvSpPr/>
              <p:nvPr/>
            </p:nvSpPr>
            <p:spPr>
              <a:xfrm>
                <a:off x="3274650" y="-614875"/>
                <a:ext cx="1152900" cy="1152900"/>
              </a:xfrm>
              <a:prstGeom prst="rtTriangle">
                <a:avLst/>
              </a:prstGeom>
              <a:solidFill>
                <a:srgbClr val="CF2428"/>
              </a:solidFill>
              <a:ln>
                <a:noFill/>
              </a:ln>
            </p:spPr>
            <p:txBody>
              <a:bodyPr lIns="91425" tIns="91425" rIns="91425" bIns="91425" anchor="ctr" anchorCtr="0">
                <a:noAutofit/>
              </a:bodyPr>
              <a:lstStyle/>
              <a:p>
                <a:pPr lvl="0">
                  <a:spcBef>
                    <a:spcPts val="0"/>
                  </a:spcBef>
                  <a:buNone/>
                </a:pPr>
                <a:endParaRPr/>
              </a:p>
            </p:txBody>
          </p:sp>
          <p:sp>
            <p:nvSpPr>
              <p:cNvPr id="315" name="Shape 315"/>
              <p:cNvSpPr/>
              <p:nvPr/>
            </p:nvSpPr>
            <p:spPr>
              <a:xfrm>
                <a:off x="3274650" y="538025"/>
                <a:ext cx="1152900" cy="1152900"/>
              </a:xfrm>
              <a:prstGeom prst="rtTriangle">
                <a:avLst/>
              </a:prstGeom>
              <a:solidFill>
                <a:srgbClr val="CF2428"/>
              </a:solidFill>
              <a:ln>
                <a:noFill/>
              </a:ln>
            </p:spPr>
            <p:txBody>
              <a:bodyPr lIns="91425" tIns="91425" rIns="91425" bIns="91425" anchor="ctr" anchorCtr="0">
                <a:noAutofit/>
              </a:bodyPr>
              <a:lstStyle/>
              <a:p>
                <a:pPr lvl="0">
                  <a:spcBef>
                    <a:spcPts val="0"/>
                  </a:spcBef>
                  <a:buNone/>
                </a:pPr>
                <a:endParaRPr/>
              </a:p>
            </p:txBody>
          </p:sp>
          <p:sp>
            <p:nvSpPr>
              <p:cNvPr id="316" name="Shape 316"/>
              <p:cNvSpPr/>
              <p:nvPr/>
            </p:nvSpPr>
            <p:spPr>
              <a:xfrm rot="10800000">
                <a:off x="3274650" y="538025"/>
                <a:ext cx="1152900" cy="1152900"/>
              </a:xfrm>
              <a:prstGeom prst="rtTriangle">
                <a:avLst/>
              </a:prstGeom>
              <a:solidFill>
                <a:srgbClr val="CF2428"/>
              </a:solidFill>
              <a:ln>
                <a:noFill/>
              </a:ln>
            </p:spPr>
            <p:txBody>
              <a:bodyPr lIns="91425" tIns="91425" rIns="91425" bIns="91425" anchor="ctr" anchorCtr="0">
                <a:noAutofit/>
              </a:bodyPr>
              <a:lstStyle/>
              <a:p>
                <a:pPr lvl="0">
                  <a:spcBef>
                    <a:spcPts val="0"/>
                  </a:spcBef>
                  <a:buNone/>
                </a:pPr>
                <a:endParaRPr/>
              </a:p>
            </p:txBody>
          </p:sp>
        </p:grpSp>
        <p:grpSp>
          <p:nvGrpSpPr>
            <p:cNvPr id="317" name="Shape 317"/>
            <p:cNvGrpSpPr/>
            <p:nvPr/>
          </p:nvGrpSpPr>
          <p:grpSpPr>
            <a:xfrm>
              <a:off x="310150" y="-217625"/>
              <a:ext cx="3458700" cy="2305800"/>
              <a:chOff x="3274650" y="-614875"/>
              <a:chExt cx="3458700" cy="2305800"/>
            </a:xfrm>
          </p:grpSpPr>
          <p:sp>
            <p:nvSpPr>
              <p:cNvPr id="318" name="Shape 318"/>
              <p:cNvSpPr/>
              <p:nvPr/>
            </p:nvSpPr>
            <p:spPr>
              <a:xfrm rot="5400000">
                <a:off x="4427550" y="538025"/>
                <a:ext cx="1152900" cy="1152900"/>
              </a:xfrm>
              <a:prstGeom prst="rtTriangle">
                <a:avLst/>
              </a:prstGeom>
              <a:solidFill>
                <a:srgbClr val="000000">
                  <a:alpha val="6539"/>
                </a:srgbClr>
              </a:solidFill>
              <a:ln>
                <a:noFill/>
              </a:ln>
            </p:spPr>
            <p:txBody>
              <a:bodyPr lIns="91425" tIns="91425" rIns="91425" bIns="91425" anchor="ctr" anchorCtr="0">
                <a:noAutofit/>
              </a:bodyPr>
              <a:lstStyle/>
              <a:p>
                <a:pPr lvl="0" rtl="0">
                  <a:spcBef>
                    <a:spcPts val="0"/>
                  </a:spcBef>
                  <a:buNone/>
                </a:pPr>
                <a:endParaRPr/>
              </a:p>
            </p:txBody>
          </p:sp>
          <p:sp>
            <p:nvSpPr>
              <p:cNvPr id="319" name="Shape 319"/>
              <p:cNvSpPr/>
              <p:nvPr/>
            </p:nvSpPr>
            <p:spPr>
              <a:xfrm rot="-5400000">
                <a:off x="4427550" y="538025"/>
                <a:ext cx="1152900" cy="1152900"/>
              </a:xfrm>
              <a:prstGeom prst="rtTriangle">
                <a:avLst/>
              </a:prstGeom>
              <a:solidFill>
                <a:srgbClr val="000000">
                  <a:alpha val="30980"/>
                </a:srgbClr>
              </a:solidFill>
              <a:ln>
                <a:noFill/>
              </a:ln>
            </p:spPr>
            <p:txBody>
              <a:bodyPr lIns="91425" tIns="91425" rIns="91425" bIns="91425" anchor="ctr" anchorCtr="0">
                <a:noAutofit/>
              </a:bodyPr>
              <a:lstStyle/>
              <a:p>
                <a:pPr lvl="0">
                  <a:spcBef>
                    <a:spcPts val="0"/>
                  </a:spcBef>
                  <a:buNone/>
                </a:pPr>
                <a:endParaRPr/>
              </a:p>
            </p:txBody>
          </p:sp>
          <p:sp>
            <p:nvSpPr>
              <p:cNvPr id="320" name="Shape 320"/>
              <p:cNvSpPr/>
              <p:nvPr/>
            </p:nvSpPr>
            <p:spPr>
              <a:xfrm>
                <a:off x="5580450" y="538025"/>
                <a:ext cx="1152900" cy="1152900"/>
              </a:xfrm>
              <a:prstGeom prst="rtTriangle">
                <a:avLst/>
              </a:prstGeom>
              <a:solidFill>
                <a:srgbClr val="000000">
                  <a:alpha val="6270"/>
                </a:srgbClr>
              </a:solidFill>
              <a:ln>
                <a:noFill/>
              </a:ln>
            </p:spPr>
            <p:txBody>
              <a:bodyPr lIns="91425" tIns="91425" rIns="91425" bIns="91425" anchor="ctr" anchorCtr="0">
                <a:noAutofit/>
              </a:bodyPr>
              <a:lstStyle/>
              <a:p>
                <a:pPr lvl="0" rtl="0">
                  <a:spcBef>
                    <a:spcPts val="0"/>
                  </a:spcBef>
                  <a:buNone/>
                </a:pPr>
                <a:endParaRPr/>
              </a:p>
            </p:txBody>
          </p:sp>
          <p:sp>
            <p:nvSpPr>
              <p:cNvPr id="321" name="Shape 321"/>
              <p:cNvSpPr/>
              <p:nvPr/>
            </p:nvSpPr>
            <p:spPr>
              <a:xfrm>
                <a:off x="3274650" y="-614875"/>
                <a:ext cx="1152900" cy="1152900"/>
              </a:xfrm>
              <a:prstGeom prst="rtTriangle">
                <a:avLst/>
              </a:prstGeom>
              <a:solidFill>
                <a:srgbClr val="000000">
                  <a:alpha val="56540"/>
                </a:srgbClr>
              </a:solidFill>
              <a:ln>
                <a:noFill/>
              </a:ln>
            </p:spPr>
            <p:txBody>
              <a:bodyPr lIns="91425" tIns="91425" rIns="91425" bIns="91425" anchor="ctr" anchorCtr="0">
                <a:noAutofit/>
              </a:bodyPr>
              <a:lstStyle/>
              <a:p>
                <a:pPr lvl="0" rtl="0">
                  <a:spcBef>
                    <a:spcPts val="0"/>
                  </a:spcBef>
                  <a:buNone/>
                </a:pPr>
                <a:endParaRPr/>
              </a:p>
            </p:txBody>
          </p:sp>
          <p:sp>
            <p:nvSpPr>
              <p:cNvPr id="322" name="Shape 322"/>
              <p:cNvSpPr/>
              <p:nvPr/>
            </p:nvSpPr>
            <p:spPr>
              <a:xfrm>
                <a:off x="3274650" y="538025"/>
                <a:ext cx="1152900" cy="1152900"/>
              </a:xfrm>
              <a:prstGeom prst="rtTriangle">
                <a:avLst/>
              </a:prstGeom>
              <a:solidFill>
                <a:srgbClr val="FFFFFF">
                  <a:alpha val="4230"/>
                </a:srgbClr>
              </a:solidFill>
              <a:ln>
                <a:noFill/>
              </a:ln>
            </p:spPr>
            <p:txBody>
              <a:bodyPr lIns="91425" tIns="91425" rIns="91425" bIns="91425" anchor="ctr" anchorCtr="0">
                <a:noAutofit/>
              </a:bodyPr>
              <a:lstStyle/>
              <a:p>
                <a:pPr lvl="0" rtl="0">
                  <a:spcBef>
                    <a:spcPts val="0"/>
                  </a:spcBef>
                  <a:buNone/>
                </a:pPr>
                <a:endParaRPr/>
              </a:p>
            </p:txBody>
          </p:sp>
          <p:sp>
            <p:nvSpPr>
              <p:cNvPr id="323" name="Shape 323"/>
              <p:cNvSpPr/>
              <p:nvPr/>
            </p:nvSpPr>
            <p:spPr>
              <a:xfrm rot="10800000">
                <a:off x="3274650" y="538025"/>
                <a:ext cx="1152900" cy="1152900"/>
              </a:xfrm>
              <a:prstGeom prst="rtTriangle">
                <a:avLst/>
              </a:prstGeom>
              <a:solidFill>
                <a:srgbClr val="000000">
                  <a:alpha val="31150"/>
                </a:srgbClr>
              </a:solidFill>
              <a:ln>
                <a:noFill/>
              </a:ln>
            </p:spPr>
            <p:txBody>
              <a:bodyPr lIns="91425" tIns="91425" rIns="91425" bIns="91425" anchor="ctr" anchorCtr="0">
                <a:noAutofit/>
              </a:bodyPr>
              <a:lstStyle/>
              <a:p>
                <a:pPr lvl="0" rtl="0">
                  <a:spcBef>
                    <a:spcPts val="0"/>
                  </a:spcBef>
                  <a:buNone/>
                </a:pPr>
                <a:endParaRPr/>
              </a:p>
            </p:txBody>
          </p:sp>
        </p:gr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Main point blue">
    <p:bg>
      <p:bgPr>
        <a:solidFill>
          <a:srgbClr val="1A2836"/>
        </a:solidFill>
        <a:effectLst/>
      </p:bgPr>
    </p:bg>
    <p:spTree>
      <p:nvGrpSpPr>
        <p:cNvPr id="1" name="Shape 324"/>
        <p:cNvGrpSpPr/>
        <p:nvPr/>
      </p:nvGrpSpPr>
      <p:grpSpPr>
        <a:xfrm>
          <a:off x="0" y="0"/>
          <a:ext cx="0" cy="0"/>
          <a:chOff x="0" y="0"/>
          <a:chExt cx="0" cy="0"/>
        </a:xfrm>
      </p:grpSpPr>
      <p:sp>
        <p:nvSpPr>
          <p:cNvPr id="325" name="Shape 325"/>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rtl="0">
              <a:spcBef>
                <a:spcPts val="0"/>
              </a:spcBef>
              <a:buClr>
                <a:srgbClr val="FFFFFF"/>
              </a:buClr>
              <a:buSzPct val="100000"/>
              <a:defRPr sz="4800">
                <a:solidFill>
                  <a:srgbClr val="FFFFFF"/>
                </a:solidFill>
              </a:defRPr>
            </a:lvl1pPr>
            <a:lvl2pPr lvl="1" rtl="0">
              <a:spcBef>
                <a:spcPts val="0"/>
              </a:spcBef>
              <a:buSzPct val="100000"/>
              <a:defRPr sz="4800"/>
            </a:lvl2pPr>
            <a:lvl3pPr lvl="2" rtl="0">
              <a:spcBef>
                <a:spcPts val="0"/>
              </a:spcBef>
              <a:buSzPct val="100000"/>
              <a:defRPr sz="4800"/>
            </a:lvl3pPr>
            <a:lvl4pPr lvl="3" rtl="0">
              <a:spcBef>
                <a:spcPts val="0"/>
              </a:spcBef>
              <a:buSzPct val="100000"/>
              <a:defRPr sz="4800"/>
            </a:lvl4pPr>
            <a:lvl5pPr lvl="4" rtl="0">
              <a:spcBef>
                <a:spcPts val="0"/>
              </a:spcBef>
              <a:buSzPct val="100000"/>
              <a:defRPr sz="4800"/>
            </a:lvl5pPr>
            <a:lvl6pPr lvl="5" rtl="0">
              <a:spcBef>
                <a:spcPts val="0"/>
              </a:spcBef>
              <a:buSzPct val="100000"/>
              <a:defRPr sz="4800"/>
            </a:lvl6pPr>
            <a:lvl7pPr lvl="6" rtl="0">
              <a:spcBef>
                <a:spcPts val="0"/>
              </a:spcBef>
              <a:buSzPct val="100000"/>
              <a:defRPr sz="4800"/>
            </a:lvl7pPr>
            <a:lvl8pPr lvl="7" rtl="0">
              <a:spcBef>
                <a:spcPts val="0"/>
              </a:spcBef>
              <a:buSzPct val="100000"/>
              <a:defRPr sz="4800"/>
            </a:lvl8pPr>
            <a:lvl9pPr lvl="8" rtl="0">
              <a:spcBef>
                <a:spcPts val="0"/>
              </a:spcBef>
              <a:buSzPct val="100000"/>
              <a:defRPr sz="4800"/>
            </a:lvl9pPr>
          </a:lstStyle>
          <a:p>
            <a:endParaRPr/>
          </a:p>
        </p:txBody>
      </p:sp>
      <p:sp>
        <p:nvSpPr>
          <p:cNvPr id="326" name="Shape 32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grpSp>
        <p:nvGrpSpPr>
          <p:cNvPr id="327" name="Shape 327"/>
          <p:cNvGrpSpPr/>
          <p:nvPr/>
        </p:nvGrpSpPr>
        <p:grpSpPr>
          <a:xfrm rot="10800000">
            <a:off x="5685300" y="0"/>
            <a:ext cx="3458700" cy="2305800"/>
            <a:chOff x="803750" y="-275225"/>
            <a:chExt cx="3458700" cy="2305800"/>
          </a:xfrm>
        </p:grpSpPr>
        <p:grpSp>
          <p:nvGrpSpPr>
            <p:cNvPr id="328" name="Shape 328"/>
            <p:cNvGrpSpPr/>
            <p:nvPr/>
          </p:nvGrpSpPr>
          <p:grpSpPr>
            <a:xfrm>
              <a:off x="803750" y="-275225"/>
              <a:ext cx="3458700" cy="2305800"/>
              <a:chOff x="3274650" y="-614875"/>
              <a:chExt cx="3458700" cy="2305800"/>
            </a:xfrm>
          </p:grpSpPr>
          <p:sp>
            <p:nvSpPr>
              <p:cNvPr id="329" name="Shape 329"/>
              <p:cNvSpPr/>
              <p:nvPr/>
            </p:nvSpPr>
            <p:spPr>
              <a:xfrm rot="5400000">
                <a:off x="4427550" y="538025"/>
                <a:ext cx="1152900" cy="1152900"/>
              </a:xfrm>
              <a:prstGeom prst="rtTriangle">
                <a:avLst/>
              </a:prstGeom>
              <a:solidFill>
                <a:srgbClr val="80C7FF"/>
              </a:solidFill>
              <a:ln>
                <a:noFill/>
              </a:ln>
            </p:spPr>
            <p:txBody>
              <a:bodyPr lIns="91425" tIns="91425" rIns="91425" bIns="91425" anchor="ctr" anchorCtr="0">
                <a:noAutofit/>
              </a:bodyPr>
              <a:lstStyle/>
              <a:p>
                <a:pPr lvl="0">
                  <a:spcBef>
                    <a:spcPts val="0"/>
                  </a:spcBef>
                  <a:buNone/>
                </a:pPr>
                <a:endParaRPr/>
              </a:p>
            </p:txBody>
          </p:sp>
          <p:sp>
            <p:nvSpPr>
              <p:cNvPr id="330" name="Shape 330"/>
              <p:cNvSpPr/>
              <p:nvPr/>
            </p:nvSpPr>
            <p:spPr>
              <a:xfrm rot="-5400000">
                <a:off x="4427550" y="538025"/>
                <a:ext cx="1152900" cy="1152900"/>
              </a:xfrm>
              <a:prstGeom prst="rtTriangle">
                <a:avLst/>
              </a:prstGeom>
              <a:solidFill>
                <a:srgbClr val="80C7FF"/>
              </a:solidFill>
              <a:ln>
                <a:noFill/>
              </a:ln>
            </p:spPr>
            <p:txBody>
              <a:bodyPr lIns="91425" tIns="91425" rIns="91425" bIns="91425" anchor="ctr" anchorCtr="0">
                <a:noAutofit/>
              </a:bodyPr>
              <a:lstStyle/>
              <a:p>
                <a:pPr lvl="0">
                  <a:spcBef>
                    <a:spcPts val="0"/>
                  </a:spcBef>
                  <a:buNone/>
                </a:pPr>
                <a:endParaRPr/>
              </a:p>
            </p:txBody>
          </p:sp>
          <p:sp>
            <p:nvSpPr>
              <p:cNvPr id="331" name="Shape 331"/>
              <p:cNvSpPr/>
              <p:nvPr/>
            </p:nvSpPr>
            <p:spPr>
              <a:xfrm>
                <a:off x="5580450" y="538025"/>
                <a:ext cx="1152900" cy="1152900"/>
              </a:xfrm>
              <a:prstGeom prst="rtTriangle">
                <a:avLst/>
              </a:prstGeom>
              <a:solidFill>
                <a:srgbClr val="80C7FF"/>
              </a:solidFill>
              <a:ln>
                <a:noFill/>
              </a:ln>
            </p:spPr>
            <p:txBody>
              <a:bodyPr lIns="91425" tIns="91425" rIns="91425" bIns="91425" anchor="ctr" anchorCtr="0">
                <a:noAutofit/>
              </a:bodyPr>
              <a:lstStyle/>
              <a:p>
                <a:pPr lvl="0">
                  <a:spcBef>
                    <a:spcPts val="0"/>
                  </a:spcBef>
                  <a:buNone/>
                </a:pPr>
                <a:endParaRPr/>
              </a:p>
            </p:txBody>
          </p:sp>
          <p:sp>
            <p:nvSpPr>
              <p:cNvPr id="332" name="Shape 332"/>
              <p:cNvSpPr/>
              <p:nvPr/>
            </p:nvSpPr>
            <p:spPr>
              <a:xfrm>
                <a:off x="3274650" y="-614875"/>
                <a:ext cx="1152900" cy="1152900"/>
              </a:xfrm>
              <a:prstGeom prst="rtTriangle">
                <a:avLst/>
              </a:prstGeom>
              <a:solidFill>
                <a:srgbClr val="80C7FF"/>
              </a:solidFill>
              <a:ln>
                <a:noFill/>
              </a:ln>
            </p:spPr>
            <p:txBody>
              <a:bodyPr lIns="91425" tIns="91425" rIns="91425" bIns="91425" anchor="ctr" anchorCtr="0">
                <a:noAutofit/>
              </a:bodyPr>
              <a:lstStyle/>
              <a:p>
                <a:pPr lvl="0">
                  <a:spcBef>
                    <a:spcPts val="0"/>
                  </a:spcBef>
                  <a:buNone/>
                </a:pPr>
                <a:endParaRPr/>
              </a:p>
            </p:txBody>
          </p:sp>
          <p:sp>
            <p:nvSpPr>
              <p:cNvPr id="333" name="Shape 333"/>
              <p:cNvSpPr/>
              <p:nvPr/>
            </p:nvSpPr>
            <p:spPr>
              <a:xfrm>
                <a:off x="3274650" y="538025"/>
                <a:ext cx="1152900" cy="1152900"/>
              </a:xfrm>
              <a:prstGeom prst="rtTriangle">
                <a:avLst/>
              </a:prstGeom>
              <a:solidFill>
                <a:srgbClr val="80C7FF"/>
              </a:solidFill>
              <a:ln>
                <a:noFill/>
              </a:ln>
            </p:spPr>
            <p:txBody>
              <a:bodyPr lIns="91425" tIns="91425" rIns="91425" bIns="91425" anchor="ctr" anchorCtr="0">
                <a:noAutofit/>
              </a:bodyPr>
              <a:lstStyle/>
              <a:p>
                <a:pPr lvl="0">
                  <a:spcBef>
                    <a:spcPts val="0"/>
                  </a:spcBef>
                  <a:buNone/>
                </a:pPr>
                <a:endParaRPr/>
              </a:p>
            </p:txBody>
          </p:sp>
          <p:sp>
            <p:nvSpPr>
              <p:cNvPr id="334" name="Shape 334"/>
              <p:cNvSpPr/>
              <p:nvPr/>
            </p:nvSpPr>
            <p:spPr>
              <a:xfrm rot="10800000">
                <a:off x="3274650" y="538025"/>
                <a:ext cx="1152900" cy="1152900"/>
              </a:xfrm>
              <a:prstGeom prst="rtTriangle">
                <a:avLst/>
              </a:prstGeom>
              <a:solidFill>
                <a:srgbClr val="80C7FF"/>
              </a:solidFill>
              <a:ln>
                <a:noFill/>
              </a:ln>
            </p:spPr>
            <p:txBody>
              <a:bodyPr lIns="91425" tIns="91425" rIns="91425" bIns="91425" anchor="ctr" anchorCtr="0">
                <a:noAutofit/>
              </a:bodyPr>
              <a:lstStyle/>
              <a:p>
                <a:pPr lvl="0">
                  <a:spcBef>
                    <a:spcPts val="0"/>
                  </a:spcBef>
                  <a:buNone/>
                </a:pPr>
                <a:endParaRPr/>
              </a:p>
            </p:txBody>
          </p:sp>
        </p:grpSp>
        <p:grpSp>
          <p:nvGrpSpPr>
            <p:cNvPr id="335" name="Shape 335"/>
            <p:cNvGrpSpPr/>
            <p:nvPr/>
          </p:nvGrpSpPr>
          <p:grpSpPr>
            <a:xfrm>
              <a:off x="803750" y="-275225"/>
              <a:ext cx="3458700" cy="2305800"/>
              <a:chOff x="3274650" y="-614875"/>
              <a:chExt cx="3458700" cy="2305800"/>
            </a:xfrm>
          </p:grpSpPr>
          <p:sp>
            <p:nvSpPr>
              <p:cNvPr id="336" name="Shape 336"/>
              <p:cNvSpPr/>
              <p:nvPr/>
            </p:nvSpPr>
            <p:spPr>
              <a:xfrm rot="5400000">
                <a:off x="4427550" y="538025"/>
                <a:ext cx="1152900" cy="1152900"/>
              </a:xfrm>
              <a:prstGeom prst="rtTriangle">
                <a:avLst/>
              </a:prstGeom>
              <a:solidFill>
                <a:srgbClr val="000000">
                  <a:alpha val="6539"/>
                </a:srgbClr>
              </a:solidFill>
              <a:ln>
                <a:noFill/>
              </a:ln>
            </p:spPr>
            <p:txBody>
              <a:bodyPr lIns="91425" tIns="91425" rIns="91425" bIns="91425" anchor="ctr" anchorCtr="0">
                <a:noAutofit/>
              </a:bodyPr>
              <a:lstStyle/>
              <a:p>
                <a:pPr lvl="0" rtl="0">
                  <a:spcBef>
                    <a:spcPts val="0"/>
                  </a:spcBef>
                  <a:buNone/>
                </a:pPr>
                <a:endParaRPr/>
              </a:p>
            </p:txBody>
          </p:sp>
          <p:sp>
            <p:nvSpPr>
              <p:cNvPr id="337" name="Shape 337"/>
              <p:cNvSpPr/>
              <p:nvPr/>
            </p:nvSpPr>
            <p:spPr>
              <a:xfrm rot="-5400000">
                <a:off x="4427550" y="538025"/>
                <a:ext cx="1152900" cy="1152900"/>
              </a:xfrm>
              <a:prstGeom prst="rtTriangle">
                <a:avLst/>
              </a:prstGeom>
              <a:solidFill>
                <a:srgbClr val="000000">
                  <a:alpha val="30980"/>
                </a:srgbClr>
              </a:solidFill>
              <a:ln>
                <a:noFill/>
              </a:ln>
            </p:spPr>
            <p:txBody>
              <a:bodyPr lIns="91425" tIns="91425" rIns="91425" bIns="91425" anchor="ctr" anchorCtr="0">
                <a:noAutofit/>
              </a:bodyPr>
              <a:lstStyle/>
              <a:p>
                <a:pPr lvl="0">
                  <a:spcBef>
                    <a:spcPts val="0"/>
                  </a:spcBef>
                  <a:buNone/>
                </a:pPr>
                <a:endParaRPr/>
              </a:p>
            </p:txBody>
          </p:sp>
          <p:sp>
            <p:nvSpPr>
              <p:cNvPr id="338" name="Shape 338"/>
              <p:cNvSpPr/>
              <p:nvPr/>
            </p:nvSpPr>
            <p:spPr>
              <a:xfrm>
                <a:off x="5580450" y="538025"/>
                <a:ext cx="1152900" cy="1152900"/>
              </a:xfrm>
              <a:prstGeom prst="rtTriangle">
                <a:avLst/>
              </a:prstGeom>
              <a:solidFill>
                <a:srgbClr val="000000">
                  <a:alpha val="6270"/>
                </a:srgbClr>
              </a:solidFill>
              <a:ln>
                <a:noFill/>
              </a:ln>
            </p:spPr>
            <p:txBody>
              <a:bodyPr lIns="91425" tIns="91425" rIns="91425" bIns="91425" anchor="ctr" anchorCtr="0">
                <a:noAutofit/>
              </a:bodyPr>
              <a:lstStyle/>
              <a:p>
                <a:pPr lvl="0" rtl="0">
                  <a:spcBef>
                    <a:spcPts val="0"/>
                  </a:spcBef>
                  <a:buNone/>
                </a:pPr>
                <a:endParaRPr/>
              </a:p>
            </p:txBody>
          </p:sp>
          <p:sp>
            <p:nvSpPr>
              <p:cNvPr id="339" name="Shape 339"/>
              <p:cNvSpPr/>
              <p:nvPr/>
            </p:nvSpPr>
            <p:spPr>
              <a:xfrm>
                <a:off x="3274650" y="-614875"/>
                <a:ext cx="1152900" cy="1152900"/>
              </a:xfrm>
              <a:prstGeom prst="rtTriangle">
                <a:avLst/>
              </a:prstGeom>
              <a:solidFill>
                <a:srgbClr val="000000">
                  <a:alpha val="56540"/>
                </a:srgbClr>
              </a:solidFill>
              <a:ln>
                <a:noFill/>
              </a:ln>
            </p:spPr>
            <p:txBody>
              <a:bodyPr lIns="91425" tIns="91425" rIns="91425" bIns="91425" anchor="ctr" anchorCtr="0">
                <a:noAutofit/>
              </a:bodyPr>
              <a:lstStyle/>
              <a:p>
                <a:pPr lvl="0" rtl="0">
                  <a:spcBef>
                    <a:spcPts val="0"/>
                  </a:spcBef>
                  <a:buNone/>
                </a:pPr>
                <a:endParaRPr/>
              </a:p>
            </p:txBody>
          </p:sp>
          <p:sp>
            <p:nvSpPr>
              <p:cNvPr id="340" name="Shape 340"/>
              <p:cNvSpPr/>
              <p:nvPr/>
            </p:nvSpPr>
            <p:spPr>
              <a:xfrm>
                <a:off x="3274650" y="538025"/>
                <a:ext cx="1152900" cy="1152900"/>
              </a:xfrm>
              <a:prstGeom prst="rtTriangle">
                <a:avLst/>
              </a:prstGeom>
              <a:solidFill>
                <a:srgbClr val="FFFFFF">
                  <a:alpha val="4230"/>
                </a:srgbClr>
              </a:solidFill>
              <a:ln>
                <a:noFill/>
              </a:ln>
            </p:spPr>
            <p:txBody>
              <a:bodyPr lIns="91425" tIns="91425" rIns="91425" bIns="91425" anchor="ctr" anchorCtr="0">
                <a:noAutofit/>
              </a:bodyPr>
              <a:lstStyle/>
              <a:p>
                <a:pPr lvl="0" rtl="0">
                  <a:spcBef>
                    <a:spcPts val="0"/>
                  </a:spcBef>
                  <a:buNone/>
                </a:pPr>
                <a:endParaRPr/>
              </a:p>
            </p:txBody>
          </p:sp>
          <p:sp>
            <p:nvSpPr>
              <p:cNvPr id="341" name="Shape 341"/>
              <p:cNvSpPr/>
              <p:nvPr/>
            </p:nvSpPr>
            <p:spPr>
              <a:xfrm rot="10800000">
                <a:off x="3274650" y="538025"/>
                <a:ext cx="1152900" cy="1152900"/>
              </a:xfrm>
              <a:prstGeom prst="rtTriangle">
                <a:avLst/>
              </a:prstGeom>
              <a:solidFill>
                <a:srgbClr val="000000">
                  <a:alpha val="31150"/>
                </a:srgbClr>
              </a:solidFill>
              <a:ln>
                <a:noFill/>
              </a:ln>
            </p:spPr>
            <p:txBody>
              <a:bodyPr lIns="91425" tIns="91425" rIns="91425" bIns="91425" anchor="ctr" anchorCtr="0">
                <a:noAutofit/>
              </a:bodyPr>
              <a:lstStyle/>
              <a:p>
                <a:pPr lvl="0" rtl="0">
                  <a:spcBef>
                    <a:spcPts val="0"/>
                  </a:spcBef>
                  <a:buNone/>
                </a:pPr>
                <a:endParaRPr/>
              </a:p>
            </p:txBody>
          </p:sp>
        </p:grpSp>
      </p:grpSp>
      <p:grpSp>
        <p:nvGrpSpPr>
          <p:cNvPr id="342" name="Shape 342"/>
          <p:cNvGrpSpPr/>
          <p:nvPr/>
        </p:nvGrpSpPr>
        <p:grpSpPr>
          <a:xfrm>
            <a:off x="804" y="3757353"/>
            <a:ext cx="2065881" cy="1377254"/>
            <a:chOff x="803750" y="-275225"/>
            <a:chExt cx="3458700" cy="2305800"/>
          </a:xfrm>
        </p:grpSpPr>
        <p:grpSp>
          <p:nvGrpSpPr>
            <p:cNvPr id="343" name="Shape 343"/>
            <p:cNvGrpSpPr/>
            <p:nvPr/>
          </p:nvGrpSpPr>
          <p:grpSpPr>
            <a:xfrm>
              <a:off x="803750" y="-275225"/>
              <a:ext cx="3458700" cy="2305800"/>
              <a:chOff x="3274650" y="-614875"/>
              <a:chExt cx="3458700" cy="2305800"/>
            </a:xfrm>
          </p:grpSpPr>
          <p:sp>
            <p:nvSpPr>
              <p:cNvPr id="344" name="Shape 344"/>
              <p:cNvSpPr/>
              <p:nvPr/>
            </p:nvSpPr>
            <p:spPr>
              <a:xfrm rot="5400000">
                <a:off x="4427550" y="538025"/>
                <a:ext cx="1152900" cy="1152900"/>
              </a:xfrm>
              <a:prstGeom prst="rtTriangle">
                <a:avLst/>
              </a:prstGeom>
              <a:solidFill>
                <a:srgbClr val="80C7FF"/>
              </a:solidFill>
              <a:ln>
                <a:noFill/>
              </a:ln>
            </p:spPr>
            <p:txBody>
              <a:bodyPr lIns="91425" tIns="91425" rIns="91425" bIns="91425" anchor="ctr" anchorCtr="0">
                <a:noAutofit/>
              </a:bodyPr>
              <a:lstStyle/>
              <a:p>
                <a:pPr lvl="0">
                  <a:spcBef>
                    <a:spcPts val="0"/>
                  </a:spcBef>
                  <a:buNone/>
                </a:pPr>
                <a:endParaRPr/>
              </a:p>
            </p:txBody>
          </p:sp>
          <p:sp>
            <p:nvSpPr>
              <p:cNvPr id="345" name="Shape 345"/>
              <p:cNvSpPr/>
              <p:nvPr/>
            </p:nvSpPr>
            <p:spPr>
              <a:xfrm rot="-5400000">
                <a:off x="4427550" y="538025"/>
                <a:ext cx="1152900" cy="1152900"/>
              </a:xfrm>
              <a:prstGeom prst="rtTriangle">
                <a:avLst/>
              </a:prstGeom>
              <a:solidFill>
                <a:srgbClr val="80C7FF"/>
              </a:solidFill>
              <a:ln>
                <a:noFill/>
              </a:ln>
            </p:spPr>
            <p:txBody>
              <a:bodyPr lIns="91425" tIns="91425" rIns="91425" bIns="91425" anchor="ctr" anchorCtr="0">
                <a:noAutofit/>
              </a:bodyPr>
              <a:lstStyle/>
              <a:p>
                <a:pPr lvl="0">
                  <a:spcBef>
                    <a:spcPts val="0"/>
                  </a:spcBef>
                  <a:buNone/>
                </a:pPr>
                <a:endParaRPr/>
              </a:p>
            </p:txBody>
          </p:sp>
          <p:sp>
            <p:nvSpPr>
              <p:cNvPr id="346" name="Shape 346"/>
              <p:cNvSpPr/>
              <p:nvPr/>
            </p:nvSpPr>
            <p:spPr>
              <a:xfrm>
                <a:off x="5580450" y="538025"/>
                <a:ext cx="1152900" cy="1152900"/>
              </a:xfrm>
              <a:prstGeom prst="rtTriangle">
                <a:avLst/>
              </a:prstGeom>
              <a:solidFill>
                <a:srgbClr val="80C7FF"/>
              </a:solidFill>
              <a:ln>
                <a:noFill/>
              </a:ln>
            </p:spPr>
            <p:txBody>
              <a:bodyPr lIns="91425" tIns="91425" rIns="91425" bIns="91425" anchor="ctr" anchorCtr="0">
                <a:noAutofit/>
              </a:bodyPr>
              <a:lstStyle/>
              <a:p>
                <a:pPr lvl="0">
                  <a:spcBef>
                    <a:spcPts val="0"/>
                  </a:spcBef>
                  <a:buNone/>
                </a:pPr>
                <a:endParaRPr/>
              </a:p>
            </p:txBody>
          </p:sp>
          <p:sp>
            <p:nvSpPr>
              <p:cNvPr id="347" name="Shape 347"/>
              <p:cNvSpPr/>
              <p:nvPr/>
            </p:nvSpPr>
            <p:spPr>
              <a:xfrm>
                <a:off x="3274650" y="-614875"/>
                <a:ext cx="1152900" cy="1152900"/>
              </a:xfrm>
              <a:prstGeom prst="rtTriangle">
                <a:avLst/>
              </a:prstGeom>
              <a:solidFill>
                <a:srgbClr val="80C7FF"/>
              </a:solidFill>
              <a:ln>
                <a:noFill/>
              </a:ln>
            </p:spPr>
            <p:txBody>
              <a:bodyPr lIns="91425" tIns="91425" rIns="91425" bIns="91425" anchor="ctr" anchorCtr="0">
                <a:noAutofit/>
              </a:bodyPr>
              <a:lstStyle/>
              <a:p>
                <a:pPr lvl="0">
                  <a:spcBef>
                    <a:spcPts val="0"/>
                  </a:spcBef>
                  <a:buNone/>
                </a:pPr>
                <a:endParaRPr/>
              </a:p>
            </p:txBody>
          </p:sp>
          <p:sp>
            <p:nvSpPr>
              <p:cNvPr id="348" name="Shape 348"/>
              <p:cNvSpPr/>
              <p:nvPr/>
            </p:nvSpPr>
            <p:spPr>
              <a:xfrm>
                <a:off x="3274650" y="538025"/>
                <a:ext cx="1152900" cy="1152900"/>
              </a:xfrm>
              <a:prstGeom prst="rtTriangle">
                <a:avLst/>
              </a:prstGeom>
              <a:solidFill>
                <a:srgbClr val="80C7FF"/>
              </a:solidFill>
              <a:ln>
                <a:noFill/>
              </a:ln>
            </p:spPr>
            <p:txBody>
              <a:bodyPr lIns="91425" tIns="91425" rIns="91425" bIns="91425" anchor="ctr" anchorCtr="0">
                <a:noAutofit/>
              </a:bodyPr>
              <a:lstStyle/>
              <a:p>
                <a:pPr lvl="0">
                  <a:spcBef>
                    <a:spcPts val="0"/>
                  </a:spcBef>
                  <a:buNone/>
                </a:pPr>
                <a:endParaRPr/>
              </a:p>
            </p:txBody>
          </p:sp>
          <p:sp>
            <p:nvSpPr>
              <p:cNvPr id="349" name="Shape 349"/>
              <p:cNvSpPr/>
              <p:nvPr/>
            </p:nvSpPr>
            <p:spPr>
              <a:xfrm rot="10800000">
                <a:off x="3274650" y="538025"/>
                <a:ext cx="1152900" cy="1152900"/>
              </a:xfrm>
              <a:prstGeom prst="rtTriangle">
                <a:avLst/>
              </a:prstGeom>
              <a:solidFill>
                <a:srgbClr val="80C7FF"/>
              </a:solidFill>
              <a:ln>
                <a:noFill/>
              </a:ln>
            </p:spPr>
            <p:txBody>
              <a:bodyPr lIns="91425" tIns="91425" rIns="91425" bIns="91425" anchor="ctr" anchorCtr="0">
                <a:noAutofit/>
              </a:bodyPr>
              <a:lstStyle/>
              <a:p>
                <a:pPr lvl="0">
                  <a:spcBef>
                    <a:spcPts val="0"/>
                  </a:spcBef>
                  <a:buNone/>
                </a:pPr>
                <a:endParaRPr/>
              </a:p>
            </p:txBody>
          </p:sp>
        </p:grpSp>
        <p:grpSp>
          <p:nvGrpSpPr>
            <p:cNvPr id="350" name="Shape 350"/>
            <p:cNvGrpSpPr/>
            <p:nvPr/>
          </p:nvGrpSpPr>
          <p:grpSpPr>
            <a:xfrm>
              <a:off x="803750" y="-275225"/>
              <a:ext cx="3458700" cy="2305800"/>
              <a:chOff x="3274650" y="-614875"/>
              <a:chExt cx="3458700" cy="2305800"/>
            </a:xfrm>
          </p:grpSpPr>
          <p:sp>
            <p:nvSpPr>
              <p:cNvPr id="351" name="Shape 351"/>
              <p:cNvSpPr/>
              <p:nvPr/>
            </p:nvSpPr>
            <p:spPr>
              <a:xfrm rot="5400000">
                <a:off x="4427550" y="538025"/>
                <a:ext cx="1152900" cy="1152900"/>
              </a:xfrm>
              <a:prstGeom prst="rtTriangle">
                <a:avLst/>
              </a:prstGeom>
              <a:solidFill>
                <a:srgbClr val="000000">
                  <a:alpha val="6539"/>
                </a:srgbClr>
              </a:solidFill>
              <a:ln>
                <a:noFill/>
              </a:ln>
            </p:spPr>
            <p:txBody>
              <a:bodyPr lIns="91425" tIns="91425" rIns="91425" bIns="91425" anchor="ctr" anchorCtr="0">
                <a:noAutofit/>
              </a:bodyPr>
              <a:lstStyle/>
              <a:p>
                <a:pPr lvl="0" rtl="0">
                  <a:spcBef>
                    <a:spcPts val="0"/>
                  </a:spcBef>
                  <a:buNone/>
                </a:pPr>
                <a:endParaRPr/>
              </a:p>
            </p:txBody>
          </p:sp>
          <p:sp>
            <p:nvSpPr>
              <p:cNvPr id="352" name="Shape 352"/>
              <p:cNvSpPr/>
              <p:nvPr/>
            </p:nvSpPr>
            <p:spPr>
              <a:xfrm rot="-5400000">
                <a:off x="4427550" y="538025"/>
                <a:ext cx="1152900" cy="1152900"/>
              </a:xfrm>
              <a:prstGeom prst="rtTriangle">
                <a:avLst/>
              </a:prstGeom>
              <a:solidFill>
                <a:srgbClr val="000000">
                  <a:alpha val="30980"/>
                </a:srgbClr>
              </a:solidFill>
              <a:ln>
                <a:noFill/>
              </a:ln>
            </p:spPr>
            <p:txBody>
              <a:bodyPr lIns="91425" tIns="91425" rIns="91425" bIns="91425" anchor="ctr" anchorCtr="0">
                <a:noAutofit/>
              </a:bodyPr>
              <a:lstStyle/>
              <a:p>
                <a:pPr lvl="0">
                  <a:spcBef>
                    <a:spcPts val="0"/>
                  </a:spcBef>
                  <a:buNone/>
                </a:pPr>
                <a:endParaRPr/>
              </a:p>
            </p:txBody>
          </p:sp>
          <p:sp>
            <p:nvSpPr>
              <p:cNvPr id="353" name="Shape 353"/>
              <p:cNvSpPr/>
              <p:nvPr/>
            </p:nvSpPr>
            <p:spPr>
              <a:xfrm>
                <a:off x="5580450" y="538025"/>
                <a:ext cx="1152900" cy="1152900"/>
              </a:xfrm>
              <a:prstGeom prst="rtTriangle">
                <a:avLst/>
              </a:prstGeom>
              <a:solidFill>
                <a:srgbClr val="000000">
                  <a:alpha val="6270"/>
                </a:srgbClr>
              </a:solidFill>
              <a:ln>
                <a:noFill/>
              </a:ln>
            </p:spPr>
            <p:txBody>
              <a:bodyPr lIns="91425" tIns="91425" rIns="91425" bIns="91425" anchor="ctr" anchorCtr="0">
                <a:noAutofit/>
              </a:bodyPr>
              <a:lstStyle/>
              <a:p>
                <a:pPr lvl="0" rtl="0">
                  <a:spcBef>
                    <a:spcPts val="0"/>
                  </a:spcBef>
                  <a:buNone/>
                </a:pPr>
                <a:endParaRPr/>
              </a:p>
            </p:txBody>
          </p:sp>
          <p:sp>
            <p:nvSpPr>
              <p:cNvPr id="354" name="Shape 354"/>
              <p:cNvSpPr/>
              <p:nvPr/>
            </p:nvSpPr>
            <p:spPr>
              <a:xfrm>
                <a:off x="3274650" y="-614875"/>
                <a:ext cx="1152900" cy="1152900"/>
              </a:xfrm>
              <a:prstGeom prst="rtTriangle">
                <a:avLst/>
              </a:prstGeom>
              <a:solidFill>
                <a:srgbClr val="000000">
                  <a:alpha val="56540"/>
                </a:srgbClr>
              </a:solidFill>
              <a:ln>
                <a:noFill/>
              </a:ln>
            </p:spPr>
            <p:txBody>
              <a:bodyPr lIns="91425" tIns="91425" rIns="91425" bIns="91425" anchor="ctr" anchorCtr="0">
                <a:noAutofit/>
              </a:bodyPr>
              <a:lstStyle/>
              <a:p>
                <a:pPr lvl="0" rtl="0">
                  <a:spcBef>
                    <a:spcPts val="0"/>
                  </a:spcBef>
                  <a:buNone/>
                </a:pPr>
                <a:endParaRPr/>
              </a:p>
            </p:txBody>
          </p:sp>
          <p:sp>
            <p:nvSpPr>
              <p:cNvPr id="355" name="Shape 355"/>
              <p:cNvSpPr/>
              <p:nvPr/>
            </p:nvSpPr>
            <p:spPr>
              <a:xfrm>
                <a:off x="3274650" y="538025"/>
                <a:ext cx="1152900" cy="1152900"/>
              </a:xfrm>
              <a:prstGeom prst="rtTriangle">
                <a:avLst/>
              </a:prstGeom>
              <a:solidFill>
                <a:srgbClr val="FFFFFF">
                  <a:alpha val="4230"/>
                </a:srgbClr>
              </a:solidFill>
              <a:ln>
                <a:noFill/>
              </a:ln>
            </p:spPr>
            <p:txBody>
              <a:bodyPr lIns="91425" tIns="91425" rIns="91425" bIns="91425" anchor="ctr" anchorCtr="0">
                <a:noAutofit/>
              </a:bodyPr>
              <a:lstStyle/>
              <a:p>
                <a:pPr lvl="0" rtl="0">
                  <a:spcBef>
                    <a:spcPts val="0"/>
                  </a:spcBef>
                  <a:buNone/>
                </a:pPr>
                <a:endParaRPr/>
              </a:p>
            </p:txBody>
          </p:sp>
          <p:sp>
            <p:nvSpPr>
              <p:cNvPr id="356" name="Shape 356"/>
              <p:cNvSpPr/>
              <p:nvPr/>
            </p:nvSpPr>
            <p:spPr>
              <a:xfrm rot="10800000">
                <a:off x="3274650" y="538025"/>
                <a:ext cx="1152900" cy="1152900"/>
              </a:xfrm>
              <a:prstGeom prst="rtTriangle">
                <a:avLst/>
              </a:prstGeom>
              <a:solidFill>
                <a:srgbClr val="000000">
                  <a:alpha val="31150"/>
                </a:srgbClr>
              </a:solidFill>
              <a:ln>
                <a:noFill/>
              </a:ln>
            </p:spPr>
            <p:txBody>
              <a:bodyPr lIns="91425" tIns="91425" rIns="91425" bIns="91425" anchor="ctr" anchorCtr="0">
                <a:noAutofit/>
              </a:bodyPr>
              <a:lstStyle/>
              <a:p>
                <a:pPr lvl="0" rtl="0">
                  <a:spcBef>
                    <a:spcPts val="0"/>
                  </a:spcBef>
                  <a:buNone/>
                </a:pPr>
                <a:endParaRPr/>
              </a:p>
            </p:txBody>
          </p:sp>
        </p:gr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Main point yellow">
    <p:bg>
      <p:bgPr>
        <a:solidFill>
          <a:srgbClr val="9A8219"/>
        </a:solidFill>
        <a:effectLst/>
      </p:bgPr>
    </p:bg>
    <p:spTree>
      <p:nvGrpSpPr>
        <p:cNvPr id="1" name="Shape 357"/>
        <p:cNvGrpSpPr/>
        <p:nvPr/>
      </p:nvGrpSpPr>
      <p:grpSpPr>
        <a:xfrm>
          <a:off x="0" y="0"/>
          <a:ext cx="0" cy="0"/>
          <a:chOff x="0" y="0"/>
          <a:chExt cx="0" cy="0"/>
        </a:xfrm>
      </p:grpSpPr>
      <p:sp>
        <p:nvSpPr>
          <p:cNvPr id="358" name="Shape 358"/>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rtl="0">
              <a:spcBef>
                <a:spcPts val="0"/>
              </a:spcBef>
              <a:buClr>
                <a:srgbClr val="FFFFFF"/>
              </a:buClr>
              <a:buSzPct val="100000"/>
              <a:defRPr sz="4800">
                <a:solidFill>
                  <a:srgbClr val="FFFFFF"/>
                </a:solidFill>
              </a:defRPr>
            </a:lvl1pPr>
            <a:lvl2pPr lvl="1" rtl="0">
              <a:spcBef>
                <a:spcPts val="0"/>
              </a:spcBef>
              <a:buSzPct val="100000"/>
              <a:defRPr sz="4800"/>
            </a:lvl2pPr>
            <a:lvl3pPr lvl="2" rtl="0">
              <a:spcBef>
                <a:spcPts val="0"/>
              </a:spcBef>
              <a:buSzPct val="100000"/>
              <a:defRPr sz="4800"/>
            </a:lvl3pPr>
            <a:lvl4pPr lvl="3" rtl="0">
              <a:spcBef>
                <a:spcPts val="0"/>
              </a:spcBef>
              <a:buSzPct val="100000"/>
              <a:defRPr sz="4800"/>
            </a:lvl4pPr>
            <a:lvl5pPr lvl="4" rtl="0">
              <a:spcBef>
                <a:spcPts val="0"/>
              </a:spcBef>
              <a:buSzPct val="100000"/>
              <a:defRPr sz="4800"/>
            </a:lvl5pPr>
            <a:lvl6pPr lvl="5" rtl="0">
              <a:spcBef>
                <a:spcPts val="0"/>
              </a:spcBef>
              <a:buSzPct val="100000"/>
              <a:defRPr sz="4800"/>
            </a:lvl6pPr>
            <a:lvl7pPr lvl="6" rtl="0">
              <a:spcBef>
                <a:spcPts val="0"/>
              </a:spcBef>
              <a:buSzPct val="100000"/>
              <a:defRPr sz="4800"/>
            </a:lvl7pPr>
            <a:lvl8pPr lvl="7" rtl="0">
              <a:spcBef>
                <a:spcPts val="0"/>
              </a:spcBef>
              <a:buSzPct val="100000"/>
              <a:defRPr sz="4800"/>
            </a:lvl8pPr>
            <a:lvl9pPr lvl="8" rtl="0">
              <a:spcBef>
                <a:spcPts val="0"/>
              </a:spcBef>
              <a:buSzPct val="100000"/>
              <a:defRPr sz="4800"/>
            </a:lvl9pPr>
          </a:lstStyle>
          <a:p>
            <a:endParaRPr/>
          </a:p>
        </p:txBody>
      </p:sp>
      <p:sp>
        <p:nvSpPr>
          <p:cNvPr id="359" name="Shape 35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grpSp>
        <p:nvGrpSpPr>
          <p:cNvPr id="360" name="Shape 360"/>
          <p:cNvGrpSpPr/>
          <p:nvPr/>
        </p:nvGrpSpPr>
        <p:grpSpPr>
          <a:xfrm>
            <a:off x="5685300" y="0"/>
            <a:ext cx="3458700" cy="2305800"/>
            <a:chOff x="5685300" y="0"/>
            <a:chExt cx="3458700" cy="2305800"/>
          </a:xfrm>
        </p:grpSpPr>
        <p:grpSp>
          <p:nvGrpSpPr>
            <p:cNvPr id="361" name="Shape 361"/>
            <p:cNvGrpSpPr/>
            <p:nvPr/>
          </p:nvGrpSpPr>
          <p:grpSpPr>
            <a:xfrm rot="10800000">
              <a:off x="5685300" y="0"/>
              <a:ext cx="3458700" cy="2305800"/>
              <a:chOff x="3274650" y="-614875"/>
              <a:chExt cx="3458700" cy="2305800"/>
            </a:xfrm>
          </p:grpSpPr>
          <p:sp>
            <p:nvSpPr>
              <p:cNvPr id="362" name="Shape 362"/>
              <p:cNvSpPr/>
              <p:nvPr/>
            </p:nvSpPr>
            <p:spPr>
              <a:xfrm rot="5400000">
                <a:off x="4427550" y="538025"/>
                <a:ext cx="1152900" cy="1152900"/>
              </a:xfrm>
              <a:prstGeom prst="rtTriangle">
                <a:avLst/>
              </a:prstGeom>
              <a:solidFill>
                <a:srgbClr val="FFE500"/>
              </a:solidFill>
              <a:ln>
                <a:noFill/>
              </a:ln>
            </p:spPr>
            <p:txBody>
              <a:bodyPr lIns="91425" tIns="91425" rIns="91425" bIns="91425" anchor="ctr" anchorCtr="0">
                <a:noAutofit/>
              </a:bodyPr>
              <a:lstStyle/>
              <a:p>
                <a:pPr lvl="0">
                  <a:spcBef>
                    <a:spcPts val="0"/>
                  </a:spcBef>
                  <a:buNone/>
                </a:pPr>
                <a:endParaRPr/>
              </a:p>
            </p:txBody>
          </p:sp>
          <p:sp>
            <p:nvSpPr>
              <p:cNvPr id="363" name="Shape 363"/>
              <p:cNvSpPr/>
              <p:nvPr/>
            </p:nvSpPr>
            <p:spPr>
              <a:xfrm rot="-5400000">
                <a:off x="4427550" y="538025"/>
                <a:ext cx="1152900" cy="1152900"/>
              </a:xfrm>
              <a:prstGeom prst="rtTriangle">
                <a:avLst/>
              </a:prstGeom>
              <a:solidFill>
                <a:srgbClr val="FFE500"/>
              </a:solidFill>
              <a:ln>
                <a:noFill/>
              </a:ln>
            </p:spPr>
            <p:txBody>
              <a:bodyPr lIns="91425" tIns="91425" rIns="91425" bIns="91425" anchor="ctr" anchorCtr="0">
                <a:noAutofit/>
              </a:bodyPr>
              <a:lstStyle/>
              <a:p>
                <a:pPr lvl="0">
                  <a:spcBef>
                    <a:spcPts val="0"/>
                  </a:spcBef>
                  <a:buNone/>
                </a:pPr>
                <a:endParaRPr/>
              </a:p>
            </p:txBody>
          </p:sp>
          <p:sp>
            <p:nvSpPr>
              <p:cNvPr id="364" name="Shape 364"/>
              <p:cNvSpPr/>
              <p:nvPr/>
            </p:nvSpPr>
            <p:spPr>
              <a:xfrm>
                <a:off x="5580450" y="538025"/>
                <a:ext cx="1152900" cy="1152900"/>
              </a:xfrm>
              <a:prstGeom prst="rtTriangle">
                <a:avLst/>
              </a:prstGeom>
              <a:solidFill>
                <a:srgbClr val="FFE500"/>
              </a:solidFill>
              <a:ln>
                <a:noFill/>
              </a:ln>
            </p:spPr>
            <p:txBody>
              <a:bodyPr lIns="91425" tIns="91425" rIns="91425" bIns="91425" anchor="ctr" anchorCtr="0">
                <a:noAutofit/>
              </a:bodyPr>
              <a:lstStyle/>
              <a:p>
                <a:pPr lvl="0">
                  <a:spcBef>
                    <a:spcPts val="0"/>
                  </a:spcBef>
                  <a:buNone/>
                </a:pPr>
                <a:endParaRPr/>
              </a:p>
            </p:txBody>
          </p:sp>
          <p:sp>
            <p:nvSpPr>
              <p:cNvPr id="365" name="Shape 365"/>
              <p:cNvSpPr/>
              <p:nvPr/>
            </p:nvSpPr>
            <p:spPr>
              <a:xfrm>
                <a:off x="3274650" y="-614875"/>
                <a:ext cx="1152900" cy="1152900"/>
              </a:xfrm>
              <a:prstGeom prst="rtTriangle">
                <a:avLst/>
              </a:prstGeom>
              <a:solidFill>
                <a:srgbClr val="FFE500"/>
              </a:solidFill>
              <a:ln>
                <a:noFill/>
              </a:ln>
            </p:spPr>
            <p:txBody>
              <a:bodyPr lIns="91425" tIns="91425" rIns="91425" bIns="91425" anchor="ctr" anchorCtr="0">
                <a:noAutofit/>
              </a:bodyPr>
              <a:lstStyle/>
              <a:p>
                <a:pPr lvl="0">
                  <a:spcBef>
                    <a:spcPts val="0"/>
                  </a:spcBef>
                  <a:buNone/>
                </a:pPr>
                <a:endParaRPr/>
              </a:p>
            </p:txBody>
          </p:sp>
          <p:sp>
            <p:nvSpPr>
              <p:cNvPr id="366" name="Shape 366"/>
              <p:cNvSpPr/>
              <p:nvPr/>
            </p:nvSpPr>
            <p:spPr>
              <a:xfrm>
                <a:off x="3274650" y="538025"/>
                <a:ext cx="1152900" cy="1152900"/>
              </a:xfrm>
              <a:prstGeom prst="rtTriangle">
                <a:avLst/>
              </a:prstGeom>
              <a:solidFill>
                <a:srgbClr val="FFE500"/>
              </a:solidFill>
              <a:ln>
                <a:noFill/>
              </a:ln>
            </p:spPr>
            <p:txBody>
              <a:bodyPr lIns="91425" tIns="91425" rIns="91425" bIns="91425" anchor="ctr" anchorCtr="0">
                <a:noAutofit/>
              </a:bodyPr>
              <a:lstStyle/>
              <a:p>
                <a:pPr lvl="0">
                  <a:spcBef>
                    <a:spcPts val="0"/>
                  </a:spcBef>
                  <a:buNone/>
                </a:pPr>
                <a:endParaRPr/>
              </a:p>
            </p:txBody>
          </p:sp>
          <p:sp>
            <p:nvSpPr>
              <p:cNvPr id="367" name="Shape 367"/>
              <p:cNvSpPr/>
              <p:nvPr/>
            </p:nvSpPr>
            <p:spPr>
              <a:xfrm rot="10800000">
                <a:off x="3274650" y="538025"/>
                <a:ext cx="1152900" cy="1152900"/>
              </a:xfrm>
              <a:prstGeom prst="rtTriangle">
                <a:avLst/>
              </a:prstGeom>
              <a:solidFill>
                <a:srgbClr val="FFE500"/>
              </a:solidFill>
              <a:ln>
                <a:noFill/>
              </a:ln>
            </p:spPr>
            <p:txBody>
              <a:bodyPr lIns="91425" tIns="91425" rIns="91425" bIns="91425" anchor="ctr" anchorCtr="0">
                <a:noAutofit/>
              </a:bodyPr>
              <a:lstStyle/>
              <a:p>
                <a:pPr lvl="0">
                  <a:spcBef>
                    <a:spcPts val="0"/>
                  </a:spcBef>
                  <a:buNone/>
                </a:pPr>
                <a:endParaRPr/>
              </a:p>
            </p:txBody>
          </p:sp>
        </p:grpSp>
        <p:grpSp>
          <p:nvGrpSpPr>
            <p:cNvPr id="368" name="Shape 368"/>
            <p:cNvGrpSpPr/>
            <p:nvPr/>
          </p:nvGrpSpPr>
          <p:grpSpPr>
            <a:xfrm rot="10800000">
              <a:off x="5685300" y="0"/>
              <a:ext cx="3458700" cy="2305800"/>
              <a:chOff x="3274650" y="-614875"/>
              <a:chExt cx="3458700" cy="2305800"/>
            </a:xfrm>
          </p:grpSpPr>
          <p:sp>
            <p:nvSpPr>
              <p:cNvPr id="369" name="Shape 369"/>
              <p:cNvSpPr/>
              <p:nvPr/>
            </p:nvSpPr>
            <p:spPr>
              <a:xfrm rot="5400000">
                <a:off x="4427550" y="538025"/>
                <a:ext cx="1152900" cy="1152900"/>
              </a:xfrm>
              <a:prstGeom prst="rtTriangle">
                <a:avLst/>
              </a:prstGeom>
              <a:solidFill>
                <a:srgbClr val="000000">
                  <a:alpha val="6539"/>
                </a:srgbClr>
              </a:solidFill>
              <a:ln>
                <a:noFill/>
              </a:ln>
            </p:spPr>
            <p:txBody>
              <a:bodyPr lIns="91425" tIns="91425" rIns="91425" bIns="91425" anchor="ctr" anchorCtr="0">
                <a:noAutofit/>
              </a:bodyPr>
              <a:lstStyle/>
              <a:p>
                <a:pPr lvl="0" rtl="0">
                  <a:spcBef>
                    <a:spcPts val="0"/>
                  </a:spcBef>
                  <a:buNone/>
                </a:pPr>
                <a:endParaRPr/>
              </a:p>
            </p:txBody>
          </p:sp>
          <p:sp>
            <p:nvSpPr>
              <p:cNvPr id="370" name="Shape 370"/>
              <p:cNvSpPr/>
              <p:nvPr/>
            </p:nvSpPr>
            <p:spPr>
              <a:xfrm rot="-5400000">
                <a:off x="4427550" y="538025"/>
                <a:ext cx="1152900" cy="1152900"/>
              </a:xfrm>
              <a:prstGeom prst="rtTriangle">
                <a:avLst/>
              </a:prstGeom>
              <a:solidFill>
                <a:srgbClr val="000000">
                  <a:alpha val="30980"/>
                </a:srgbClr>
              </a:solidFill>
              <a:ln>
                <a:noFill/>
              </a:ln>
            </p:spPr>
            <p:txBody>
              <a:bodyPr lIns="91425" tIns="91425" rIns="91425" bIns="91425" anchor="ctr" anchorCtr="0">
                <a:noAutofit/>
              </a:bodyPr>
              <a:lstStyle/>
              <a:p>
                <a:pPr lvl="0">
                  <a:spcBef>
                    <a:spcPts val="0"/>
                  </a:spcBef>
                  <a:buNone/>
                </a:pPr>
                <a:endParaRPr/>
              </a:p>
            </p:txBody>
          </p:sp>
          <p:sp>
            <p:nvSpPr>
              <p:cNvPr id="371" name="Shape 371"/>
              <p:cNvSpPr/>
              <p:nvPr/>
            </p:nvSpPr>
            <p:spPr>
              <a:xfrm>
                <a:off x="5580450" y="538025"/>
                <a:ext cx="1152900" cy="1152900"/>
              </a:xfrm>
              <a:prstGeom prst="rtTriangle">
                <a:avLst/>
              </a:prstGeom>
              <a:solidFill>
                <a:srgbClr val="000000">
                  <a:alpha val="6270"/>
                </a:srgbClr>
              </a:solidFill>
              <a:ln>
                <a:noFill/>
              </a:ln>
            </p:spPr>
            <p:txBody>
              <a:bodyPr lIns="91425" tIns="91425" rIns="91425" bIns="91425" anchor="ctr" anchorCtr="0">
                <a:noAutofit/>
              </a:bodyPr>
              <a:lstStyle/>
              <a:p>
                <a:pPr lvl="0" rtl="0">
                  <a:spcBef>
                    <a:spcPts val="0"/>
                  </a:spcBef>
                  <a:buNone/>
                </a:pPr>
                <a:endParaRPr/>
              </a:p>
            </p:txBody>
          </p:sp>
          <p:sp>
            <p:nvSpPr>
              <p:cNvPr id="372" name="Shape 372"/>
              <p:cNvSpPr/>
              <p:nvPr/>
            </p:nvSpPr>
            <p:spPr>
              <a:xfrm>
                <a:off x="3274650" y="-614875"/>
                <a:ext cx="1152900" cy="1152900"/>
              </a:xfrm>
              <a:prstGeom prst="rtTriangle">
                <a:avLst/>
              </a:prstGeom>
              <a:solidFill>
                <a:srgbClr val="000000">
                  <a:alpha val="56540"/>
                </a:srgbClr>
              </a:solidFill>
              <a:ln>
                <a:noFill/>
              </a:ln>
            </p:spPr>
            <p:txBody>
              <a:bodyPr lIns="91425" tIns="91425" rIns="91425" bIns="91425" anchor="ctr" anchorCtr="0">
                <a:noAutofit/>
              </a:bodyPr>
              <a:lstStyle/>
              <a:p>
                <a:pPr lvl="0" rtl="0">
                  <a:spcBef>
                    <a:spcPts val="0"/>
                  </a:spcBef>
                  <a:buNone/>
                </a:pPr>
                <a:endParaRPr/>
              </a:p>
            </p:txBody>
          </p:sp>
          <p:sp>
            <p:nvSpPr>
              <p:cNvPr id="373" name="Shape 373"/>
              <p:cNvSpPr/>
              <p:nvPr/>
            </p:nvSpPr>
            <p:spPr>
              <a:xfrm>
                <a:off x="3274650" y="538025"/>
                <a:ext cx="1152900" cy="1152900"/>
              </a:xfrm>
              <a:prstGeom prst="rtTriangle">
                <a:avLst/>
              </a:prstGeom>
              <a:solidFill>
                <a:srgbClr val="FFFFFF">
                  <a:alpha val="4230"/>
                </a:srgbClr>
              </a:solidFill>
              <a:ln>
                <a:noFill/>
              </a:ln>
            </p:spPr>
            <p:txBody>
              <a:bodyPr lIns="91425" tIns="91425" rIns="91425" bIns="91425" anchor="ctr" anchorCtr="0">
                <a:noAutofit/>
              </a:bodyPr>
              <a:lstStyle/>
              <a:p>
                <a:pPr lvl="0" rtl="0">
                  <a:spcBef>
                    <a:spcPts val="0"/>
                  </a:spcBef>
                  <a:buNone/>
                </a:pPr>
                <a:endParaRPr/>
              </a:p>
            </p:txBody>
          </p:sp>
          <p:sp>
            <p:nvSpPr>
              <p:cNvPr id="374" name="Shape 374"/>
              <p:cNvSpPr/>
              <p:nvPr/>
            </p:nvSpPr>
            <p:spPr>
              <a:xfrm rot="10800000">
                <a:off x="3274650" y="538025"/>
                <a:ext cx="1152900" cy="1152900"/>
              </a:xfrm>
              <a:prstGeom prst="rtTriangle">
                <a:avLst/>
              </a:prstGeom>
              <a:solidFill>
                <a:srgbClr val="000000">
                  <a:alpha val="31150"/>
                </a:srgbClr>
              </a:solidFill>
              <a:ln>
                <a:noFill/>
              </a:ln>
            </p:spPr>
            <p:txBody>
              <a:bodyPr lIns="91425" tIns="91425" rIns="91425" bIns="91425" anchor="ctr" anchorCtr="0">
                <a:noAutofit/>
              </a:bodyPr>
              <a:lstStyle/>
              <a:p>
                <a:pPr lvl="0" rtl="0">
                  <a:spcBef>
                    <a:spcPts val="0"/>
                  </a:spcBef>
                  <a:buNone/>
                </a:pPr>
                <a:endParaRPr/>
              </a:p>
            </p:txBody>
          </p:sp>
        </p:grpSp>
      </p:grpSp>
      <p:grpSp>
        <p:nvGrpSpPr>
          <p:cNvPr id="375" name="Shape 375"/>
          <p:cNvGrpSpPr/>
          <p:nvPr/>
        </p:nvGrpSpPr>
        <p:grpSpPr>
          <a:xfrm rot="10800000">
            <a:off x="-48" y="3736819"/>
            <a:ext cx="2096663" cy="1397775"/>
            <a:chOff x="5685300" y="0"/>
            <a:chExt cx="3458700" cy="2305800"/>
          </a:xfrm>
        </p:grpSpPr>
        <p:grpSp>
          <p:nvGrpSpPr>
            <p:cNvPr id="376" name="Shape 376"/>
            <p:cNvGrpSpPr/>
            <p:nvPr/>
          </p:nvGrpSpPr>
          <p:grpSpPr>
            <a:xfrm rot="10800000">
              <a:off x="5685300" y="0"/>
              <a:ext cx="3458700" cy="2305800"/>
              <a:chOff x="3274650" y="-614875"/>
              <a:chExt cx="3458700" cy="2305800"/>
            </a:xfrm>
          </p:grpSpPr>
          <p:sp>
            <p:nvSpPr>
              <p:cNvPr id="377" name="Shape 377"/>
              <p:cNvSpPr/>
              <p:nvPr/>
            </p:nvSpPr>
            <p:spPr>
              <a:xfrm rot="5400000">
                <a:off x="4427550" y="538025"/>
                <a:ext cx="1152900" cy="1152900"/>
              </a:xfrm>
              <a:prstGeom prst="rtTriangle">
                <a:avLst/>
              </a:prstGeom>
              <a:solidFill>
                <a:srgbClr val="FFE500"/>
              </a:solidFill>
              <a:ln>
                <a:noFill/>
              </a:ln>
            </p:spPr>
            <p:txBody>
              <a:bodyPr lIns="91425" tIns="91425" rIns="91425" bIns="91425" anchor="ctr" anchorCtr="0">
                <a:noAutofit/>
              </a:bodyPr>
              <a:lstStyle/>
              <a:p>
                <a:pPr lvl="0">
                  <a:spcBef>
                    <a:spcPts val="0"/>
                  </a:spcBef>
                  <a:buNone/>
                </a:pPr>
                <a:endParaRPr/>
              </a:p>
            </p:txBody>
          </p:sp>
          <p:sp>
            <p:nvSpPr>
              <p:cNvPr id="378" name="Shape 378"/>
              <p:cNvSpPr/>
              <p:nvPr/>
            </p:nvSpPr>
            <p:spPr>
              <a:xfrm rot="-5400000">
                <a:off x="4427550" y="538025"/>
                <a:ext cx="1152900" cy="1152900"/>
              </a:xfrm>
              <a:prstGeom prst="rtTriangle">
                <a:avLst/>
              </a:prstGeom>
              <a:solidFill>
                <a:srgbClr val="FFE500"/>
              </a:solidFill>
              <a:ln>
                <a:noFill/>
              </a:ln>
            </p:spPr>
            <p:txBody>
              <a:bodyPr lIns="91425" tIns="91425" rIns="91425" bIns="91425" anchor="ctr" anchorCtr="0">
                <a:noAutofit/>
              </a:bodyPr>
              <a:lstStyle/>
              <a:p>
                <a:pPr lvl="0">
                  <a:spcBef>
                    <a:spcPts val="0"/>
                  </a:spcBef>
                  <a:buNone/>
                </a:pPr>
                <a:endParaRPr/>
              </a:p>
            </p:txBody>
          </p:sp>
          <p:sp>
            <p:nvSpPr>
              <p:cNvPr id="379" name="Shape 379"/>
              <p:cNvSpPr/>
              <p:nvPr/>
            </p:nvSpPr>
            <p:spPr>
              <a:xfrm>
                <a:off x="5580450" y="538025"/>
                <a:ext cx="1152900" cy="1152900"/>
              </a:xfrm>
              <a:prstGeom prst="rtTriangle">
                <a:avLst/>
              </a:prstGeom>
              <a:solidFill>
                <a:srgbClr val="FFE500"/>
              </a:solidFill>
              <a:ln>
                <a:noFill/>
              </a:ln>
            </p:spPr>
            <p:txBody>
              <a:bodyPr lIns="91425" tIns="91425" rIns="91425" bIns="91425" anchor="ctr" anchorCtr="0">
                <a:noAutofit/>
              </a:bodyPr>
              <a:lstStyle/>
              <a:p>
                <a:pPr lvl="0">
                  <a:spcBef>
                    <a:spcPts val="0"/>
                  </a:spcBef>
                  <a:buNone/>
                </a:pPr>
                <a:endParaRPr/>
              </a:p>
            </p:txBody>
          </p:sp>
          <p:sp>
            <p:nvSpPr>
              <p:cNvPr id="380" name="Shape 380"/>
              <p:cNvSpPr/>
              <p:nvPr/>
            </p:nvSpPr>
            <p:spPr>
              <a:xfrm>
                <a:off x="3274650" y="-614875"/>
                <a:ext cx="1152900" cy="1152900"/>
              </a:xfrm>
              <a:prstGeom prst="rtTriangle">
                <a:avLst/>
              </a:prstGeom>
              <a:solidFill>
                <a:srgbClr val="FFE500"/>
              </a:solidFill>
              <a:ln>
                <a:noFill/>
              </a:ln>
            </p:spPr>
            <p:txBody>
              <a:bodyPr lIns="91425" tIns="91425" rIns="91425" bIns="91425" anchor="ctr" anchorCtr="0">
                <a:noAutofit/>
              </a:bodyPr>
              <a:lstStyle/>
              <a:p>
                <a:pPr lvl="0">
                  <a:spcBef>
                    <a:spcPts val="0"/>
                  </a:spcBef>
                  <a:buNone/>
                </a:pPr>
                <a:endParaRPr/>
              </a:p>
            </p:txBody>
          </p:sp>
          <p:sp>
            <p:nvSpPr>
              <p:cNvPr id="381" name="Shape 381"/>
              <p:cNvSpPr/>
              <p:nvPr/>
            </p:nvSpPr>
            <p:spPr>
              <a:xfrm>
                <a:off x="3274650" y="538025"/>
                <a:ext cx="1152900" cy="1152900"/>
              </a:xfrm>
              <a:prstGeom prst="rtTriangle">
                <a:avLst/>
              </a:prstGeom>
              <a:solidFill>
                <a:srgbClr val="FFE500"/>
              </a:solidFill>
              <a:ln>
                <a:noFill/>
              </a:ln>
            </p:spPr>
            <p:txBody>
              <a:bodyPr lIns="91425" tIns="91425" rIns="91425" bIns="91425" anchor="ctr" anchorCtr="0">
                <a:noAutofit/>
              </a:bodyPr>
              <a:lstStyle/>
              <a:p>
                <a:pPr lvl="0">
                  <a:spcBef>
                    <a:spcPts val="0"/>
                  </a:spcBef>
                  <a:buNone/>
                </a:pPr>
                <a:endParaRPr/>
              </a:p>
            </p:txBody>
          </p:sp>
          <p:sp>
            <p:nvSpPr>
              <p:cNvPr id="382" name="Shape 382"/>
              <p:cNvSpPr/>
              <p:nvPr/>
            </p:nvSpPr>
            <p:spPr>
              <a:xfrm rot="10800000">
                <a:off x="3274650" y="538025"/>
                <a:ext cx="1152900" cy="1152900"/>
              </a:xfrm>
              <a:prstGeom prst="rtTriangle">
                <a:avLst/>
              </a:prstGeom>
              <a:solidFill>
                <a:srgbClr val="FFE500"/>
              </a:solidFill>
              <a:ln>
                <a:noFill/>
              </a:ln>
            </p:spPr>
            <p:txBody>
              <a:bodyPr lIns="91425" tIns="91425" rIns="91425" bIns="91425" anchor="ctr" anchorCtr="0">
                <a:noAutofit/>
              </a:bodyPr>
              <a:lstStyle/>
              <a:p>
                <a:pPr lvl="0">
                  <a:spcBef>
                    <a:spcPts val="0"/>
                  </a:spcBef>
                  <a:buNone/>
                </a:pPr>
                <a:endParaRPr/>
              </a:p>
            </p:txBody>
          </p:sp>
        </p:grpSp>
        <p:grpSp>
          <p:nvGrpSpPr>
            <p:cNvPr id="383" name="Shape 383"/>
            <p:cNvGrpSpPr/>
            <p:nvPr/>
          </p:nvGrpSpPr>
          <p:grpSpPr>
            <a:xfrm rot="10800000">
              <a:off x="5685300" y="0"/>
              <a:ext cx="3458700" cy="2305800"/>
              <a:chOff x="3274650" y="-614875"/>
              <a:chExt cx="3458700" cy="2305800"/>
            </a:xfrm>
          </p:grpSpPr>
          <p:sp>
            <p:nvSpPr>
              <p:cNvPr id="384" name="Shape 384"/>
              <p:cNvSpPr/>
              <p:nvPr/>
            </p:nvSpPr>
            <p:spPr>
              <a:xfrm rot="5400000">
                <a:off x="4427550" y="538025"/>
                <a:ext cx="1152900" cy="1152900"/>
              </a:xfrm>
              <a:prstGeom prst="rtTriangle">
                <a:avLst/>
              </a:prstGeom>
              <a:solidFill>
                <a:srgbClr val="000000">
                  <a:alpha val="6539"/>
                </a:srgbClr>
              </a:solidFill>
              <a:ln>
                <a:noFill/>
              </a:ln>
            </p:spPr>
            <p:txBody>
              <a:bodyPr lIns="91425" tIns="91425" rIns="91425" bIns="91425" anchor="ctr" anchorCtr="0">
                <a:noAutofit/>
              </a:bodyPr>
              <a:lstStyle/>
              <a:p>
                <a:pPr lvl="0" rtl="0">
                  <a:spcBef>
                    <a:spcPts val="0"/>
                  </a:spcBef>
                  <a:buNone/>
                </a:pPr>
                <a:endParaRPr/>
              </a:p>
            </p:txBody>
          </p:sp>
          <p:sp>
            <p:nvSpPr>
              <p:cNvPr id="385" name="Shape 385"/>
              <p:cNvSpPr/>
              <p:nvPr/>
            </p:nvSpPr>
            <p:spPr>
              <a:xfrm rot="-5400000">
                <a:off x="4427550" y="538025"/>
                <a:ext cx="1152900" cy="1152900"/>
              </a:xfrm>
              <a:prstGeom prst="rtTriangle">
                <a:avLst/>
              </a:prstGeom>
              <a:solidFill>
                <a:srgbClr val="000000">
                  <a:alpha val="30980"/>
                </a:srgbClr>
              </a:solidFill>
              <a:ln>
                <a:noFill/>
              </a:ln>
            </p:spPr>
            <p:txBody>
              <a:bodyPr lIns="91425" tIns="91425" rIns="91425" bIns="91425" anchor="ctr" anchorCtr="0">
                <a:noAutofit/>
              </a:bodyPr>
              <a:lstStyle/>
              <a:p>
                <a:pPr lvl="0">
                  <a:spcBef>
                    <a:spcPts val="0"/>
                  </a:spcBef>
                  <a:buNone/>
                </a:pPr>
                <a:endParaRPr/>
              </a:p>
            </p:txBody>
          </p:sp>
          <p:sp>
            <p:nvSpPr>
              <p:cNvPr id="386" name="Shape 386"/>
              <p:cNvSpPr/>
              <p:nvPr/>
            </p:nvSpPr>
            <p:spPr>
              <a:xfrm>
                <a:off x="5580450" y="538025"/>
                <a:ext cx="1152900" cy="1152900"/>
              </a:xfrm>
              <a:prstGeom prst="rtTriangle">
                <a:avLst/>
              </a:prstGeom>
              <a:solidFill>
                <a:srgbClr val="000000">
                  <a:alpha val="6270"/>
                </a:srgbClr>
              </a:solidFill>
              <a:ln>
                <a:noFill/>
              </a:ln>
            </p:spPr>
            <p:txBody>
              <a:bodyPr lIns="91425" tIns="91425" rIns="91425" bIns="91425" anchor="ctr" anchorCtr="0">
                <a:noAutofit/>
              </a:bodyPr>
              <a:lstStyle/>
              <a:p>
                <a:pPr lvl="0" rtl="0">
                  <a:spcBef>
                    <a:spcPts val="0"/>
                  </a:spcBef>
                  <a:buNone/>
                </a:pPr>
                <a:endParaRPr/>
              </a:p>
            </p:txBody>
          </p:sp>
          <p:sp>
            <p:nvSpPr>
              <p:cNvPr id="387" name="Shape 387"/>
              <p:cNvSpPr/>
              <p:nvPr/>
            </p:nvSpPr>
            <p:spPr>
              <a:xfrm>
                <a:off x="3274650" y="-614875"/>
                <a:ext cx="1152900" cy="1152900"/>
              </a:xfrm>
              <a:prstGeom prst="rtTriangle">
                <a:avLst/>
              </a:prstGeom>
              <a:solidFill>
                <a:srgbClr val="000000">
                  <a:alpha val="56540"/>
                </a:srgbClr>
              </a:solidFill>
              <a:ln>
                <a:noFill/>
              </a:ln>
            </p:spPr>
            <p:txBody>
              <a:bodyPr lIns="91425" tIns="91425" rIns="91425" bIns="91425" anchor="ctr" anchorCtr="0">
                <a:noAutofit/>
              </a:bodyPr>
              <a:lstStyle/>
              <a:p>
                <a:pPr lvl="0" rtl="0">
                  <a:spcBef>
                    <a:spcPts val="0"/>
                  </a:spcBef>
                  <a:buNone/>
                </a:pPr>
                <a:endParaRPr/>
              </a:p>
            </p:txBody>
          </p:sp>
          <p:sp>
            <p:nvSpPr>
              <p:cNvPr id="388" name="Shape 388"/>
              <p:cNvSpPr/>
              <p:nvPr/>
            </p:nvSpPr>
            <p:spPr>
              <a:xfrm>
                <a:off x="3274650" y="538025"/>
                <a:ext cx="1152900" cy="1152900"/>
              </a:xfrm>
              <a:prstGeom prst="rtTriangle">
                <a:avLst/>
              </a:prstGeom>
              <a:solidFill>
                <a:srgbClr val="FFFFFF">
                  <a:alpha val="4230"/>
                </a:srgbClr>
              </a:solidFill>
              <a:ln>
                <a:noFill/>
              </a:ln>
            </p:spPr>
            <p:txBody>
              <a:bodyPr lIns="91425" tIns="91425" rIns="91425" bIns="91425" anchor="ctr" anchorCtr="0">
                <a:noAutofit/>
              </a:bodyPr>
              <a:lstStyle/>
              <a:p>
                <a:pPr lvl="0" rtl="0">
                  <a:spcBef>
                    <a:spcPts val="0"/>
                  </a:spcBef>
                  <a:buNone/>
                </a:pPr>
                <a:endParaRPr/>
              </a:p>
            </p:txBody>
          </p:sp>
          <p:sp>
            <p:nvSpPr>
              <p:cNvPr id="389" name="Shape 389"/>
              <p:cNvSpPr/>
              <p:nvPr/>
            </p:nvSpPr>
            <p:spPr>
              <a:xfrm rot="10800000">
                <a:off x="3274650" y="538025"/>
                <a:ext cx="1152900" cy="1152900"/>
              </a:xfrm>
              <a:prstGeom prst="rtTriangle">
                <a:avLst/>
              </a:prstGeom>
              <a:solidFill>
                <a:srgbClr val="000000">
                  <a:alpha val="31150"/>
                </a:srgbClr>
              </a:solidFill>
              <a:ln>
                <a:noFill/>
              </a:ln>
            </p:spPr>
            <p:txBody>
              <a:bodyPr lIns="91425" tIns="91425" rIns="91425" bIns="91425" anchor="ctr" anchorCtr="0">
                <a:noAutofit/>
              </a:bodyPr>
              <a:lstStyle/>
              <a:p>
                <a:pPr lvl="0" rtl="0">
                  <a:spcBef>
                    <a:spcPts val="0"/>
                  </a:spcBef>
                  <a:buNone/>
                </a:pPr>
                <a:endParaRPr/>
              </a:p>
            </p:txBody>
          </p:sp>
        </p:gr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Caption">
    <p:spTree>
      <p:nvGrpSpPr>
        <p:cNvPr id="1" name="Shape 404"/>
        <p:cNvGrpSpPr/>
        <p:nvPr/>
      </p:nvGrpSpPr>
      <p:grpSpPr>
        <a:xfrm>
          <a:off x="0" y="0"/>
          <a:ext cx="0" cy="0"/>
          <a:chOff x="0" y="0"/>
          <a:chExt cx="0" cy="0"/>
        </a:xfrm>
      </p:grpSpPr>
      <p:sp>
        <p:nvSpPr>
          <p:cNvPr id="405" name="Shape 405"/>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06" name="Shape 40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Big number">
    <p:spTree>
      <p:nvGrpSpPr>
        <p:cNvPr id="1" name="Shape 407"/>
        <p:cNvGrpSpPr/>
        <p:nvPr/>
      </p:nvGrpSpPr>
      <p:grpSpPr>
        <a:xfrm>
          <a:off x="0" y="0"/>
          <a:ext cx="0" cy="0"/>
          <a:chOff x="0" y="0"/>
          <a:chExt cx="0" cy="0"/>
        </a:xfrm>
      </p:grpSpPr>
      <p:sp>
        <p:nvSpPr>
          <p:cNvPr id="408" name="Shape 408"/>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09" name="Shape 409"/>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10" name="Shape 41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grpSp>
        <p:nvGrpSpPr>
          <p:cNvPr id="411" name="Shape 411"/>
          <p:cNvGrpSpPr/>
          <p:nvPr/>
        </p:nvGrpSpPr>
        <p:grpSpPr>
          <a:xfrm>
            <a:off x="5685300" y="125"/>
            <a:ext cx="3458700" cy="2305800"/>
            <a:chOff x="5685300" y="0"/>
            <a:chExt cx="3458700" cy="2305800"/>
          </a:xfrm>
        </p:grpSpPr>
        <p:grpSp>
          <p:nvGrpSpPr>
            <p:cNvPr id="412" name="Shape 412"/>
            <p:cNvGrpSpPr/>
            <p:nvPr/>
          </p:nvGrpSpPr>
          <p:grpSpPr>
            <a:xfrm rot="10800000">
              <a:off x="5685300" y="0"/>
              <a:ext cx="3458700" cy="2305800"/>
              <a:chOff x="3274650" y="-614875"/>
              <a:chExt cx="3458700" cy="2305800"/>
            </a:xfrm>
          </p:grpSpPr>
          <p:sp>
            <p:nvSpPr>
              <p:cNvPr id="413" name="Shape 413"/>
              <p:cNvSpPr/>
              <p:nvPr/>
            </p:nvSpPr>
            <p:spPr>
              <a:xfrm rot="5400000">
                <a:off x="4427550" y="538025"/>
                <a:ext cx="1152900" cy="1152900"/>
              </a:xfrm>
              <a:prstGeom prst="rtTriangle">
                <a:avLst/>
              </a:prstGeom>
              <a:solidFill>
                <a:srgbClr val="666666"/>
              </a:solidFill>
              <a:ln>
                <a:noFill/>
              </a:ln>
            </p:spPr>
            <p:txBody>
              <a:bodyPr lIns="91425" tIns="91425" rIns="91425" bIns="91425" anchor="ctr" anchorCtr="0">
                <a:noAutofit/>
              </a:bodyPr>
              <a:lstStyle/>
              <a:p>
                <a:pPr lvl="0">
                  <a:spcBef>
                    <a:spcPts val="0"/>
                  </a:spcBef>
                  <a:buNone/>
                </a:pPr>
                <a:endParaRPr/>
              </a:p>
            </p:txBody>
          </p:sp>
          <p:sp>
            <p:nvSpPr>
              <p:cNvPr id="414" name="Shape 414"/>
              <p:cNvSpPr/>
              <p:nvPr/>
            </p:nvSpPr>
            <p:spPr>
              <a:xfrm rot="-5400000">
                <a:off x="4427550" y="538025"/>
                <a:ext cx="1152900" cy="1152900"/>
              </a:xfrm>
              <a:prstGeom prst="rtTriangle">
                <a:avLst/>
              </a:prstGeom>
              <a:solidFill>
                <a:srgbClr val="666666"/>
              </a:solidFill>
              <a:ln>
                <a:noFill/>
              </a:ln>
            </p:spPr>
            <p:txBody>
              <a:bodyPr lIns="91425" tIns="91425" rIns="91425" bIns="91425" anchor="ctr" anchorCtr="0">
                <a:noAutofit/>
              </a:bodyPr>
              <a:lstStyle/>
              <a:p>
                <a:pPr lvl="0">
                  <a:spcBef>
                    <a:spcPts val="0"/>
                  </a:spcBef>
                  <a:buNone/>
                </a:pPr>
                <a:endParaRPr/>
              </a:p>
            </p:txBody>
          </p:sp>
          <p:sp>
            <p:nvSpPr>
              <p:cNvPr id="415" name="Shape 415"/>
              <p:cNvSpPr/>
              <p:nvPr/>
            </p:nvSpPr>
            <p:spPr>
              <a:xfrm>
                <a:off x="5580450" y="538025"/>
                <a:ext cx="1152900" cy="1152900"/>
              </a:xfrm>
              <a:prstGeom prst="rtTriangle">
                <a:avLst/>
              </a:prstGeom>
              <a:solidFill>
                <a:srgbClr val="666666"/>
              </a:solidFill>
              <a:ln>
                <a:noFill/>
              </a:ln>
            </p:spPr>
            <p:txBody>
              <a:bodyPr lIns="91425" tIns="91425" rIns="91425" bIns="91425" anchor="ctr" anchorCtr="0">
                <a:noAutofit/>
              </a:bodyPr>
              <a:lstStyle/>
              <a:p>
                <a:pPr lvl="0">
                  <a:spcBef>
                    <a:spcPts val="0"/>
                  </a:spcBef>
                  <a:buNone/>
                </a:pPr>
                <a:endParaRPr/>
              </a:p>
            </p:txBody>
          </p:sp>
          <p:sp>
            <p:nvSpPr>
              <p:cNvPr id="416" name="Shape 416"/>
              <p:cNvSpPr/>
              <p:nvPr/>
            </p:nvSpPr>
            <p:spPr>
              <a:xfrm>
                <a:off x="3274650" y="-614875"/>
                <a:ext cx="1152900" cy="1152900"/>
              </a:xfrm>
              <a:prstGeom prst="rtTriangle">
                <a:avLst/>
              </a:prstGeom>
              <a:solidFill>
                <a:srgbClr val="666666"/>
              </a:solidFill>
              <a:ln>
                <a:noFill/>
              </a:ln>
            </p:spPr>
            <p:txBody>
              <a:bodyPr lIns="91425" tIns="91425" rIns="91425" bIns="91425" anchor="ctr" anchorCtr="0">
                <a:noAutofit/>
              </a:bodyPr>
              <a:lstStyle/>
              <a:p>
                <a:pPr lvl="0">
                  <a:spcBef>
                    <a:spcPts val="0"/>
                  </a:spcBef>
                  <a:buNone/>
                </a:pPr>
                <a:endParaRPr/>
              </a:p>
            </p:txBody>
          </p:sp>
          <p:sp>
            <p:nvSpPr>
              <p:cNvPr id="417" name="Shape 417"/>
              <p:cNvSpPr/>
              <p:nvPr/>
            </p:nvSpPr>
            <p:spPr>
              <a:xfrm>
                <a:off x="3274650" y="538025"/>
                <a:ext cx="1152900" cy="1152900"/>
              </a:xfrm>
              <a:prstGeom prst="rtTriangle">
                <a:avLst/>
              </a:prstGeom>
              <a:solidFill>
                <a:srgbClr val="666666"/>
              </a:solidFill>
              <a:ln>
                <a:noFill/>
              </a:ln>
            </p:spPr>
            <p:txBody>
              <a:bodyPr lIns="91425" tIns="91425" rIns="91425" bIns="91425" anchor="ctr" anchorCtr="0">
                <a:noAutofit/>
              </a:bodyPr>
              <a:lstStyle/>
              <a:p>
                <a:pPr lvl="0">
                  <a:spcBef>
                    <a:spcPts val="0"/>
                  </a:spcBef>
                  <a:buNone/>
                </a:pPr>
                <a:endParaRPr/>
              </a:p>
            </p:txBody>
          </p:sp>
          <p:sp>
            <p:nvSpPr>
              <p:cNvPr id="418" name="Shape 418"/>
              <p:cNvSpPr/>
              <p:nvPr/>
            </p:nvSpPr>
            <p:spPr>
              <a:xfrm rot="10800000">
                <a:off x="3274650" y="538025"/>
                <a:ext cx="1152900" cy="1152900"/>
              </a:xfrm>
              <a:prstGeom prst="rtTriangle">
                <a:avLst/>
              </a:prstGeom>
              <a:solidFill>
                <a:srgbClr val="666666"/>
              </a:solidFill>
              <a:ln>
                <a:noFill/>
              </a:ln>
            </p:spPr>
            <p:txBody>
              <a:bodyPr lIns="91425" tIns="91425" rIns="91425" bIns="91425" anchor="ctr" anchorCtr="0">
                <a:noAutofit/>
              </a:bodyPr>
              <a:lstStyle/>
              <a:p>
                <a:pPr lvl="0">
                  <a:spcBef>
                    <a:spcPts val="0"/>
                  </a:spcBef>
                  <a:buNone/>
                </a:pPr>
                <a:endParaRPr/>
              </a:p>
            </p:txBody>
          </p:sp>
        </p:grpSp>
        <p:grpSp>
          <p:nvGrpSpPr>
            <p:cNvPr id="419" name="Shape 419"/>
            <p:cNvGrpSpPr/>
            <p:nvPr/>
          </p:nvGrpSpPr>
          <p:grpSpPr>
            <a:xfrm rot="10800000">
              <a:off x="5685300" y="0"/>
              <a:ext cx="3458700" cy="2305800"/>
              <a:chOff x="3274650" y="-614875"/>
              <a:chExt cx="3458700" cy="2305800"/>
            </a:xfrm>
          </p:grpSpPr>
          <p:sp>
            <p:nvSpPr>
              <p:cNvPr id="420" name="Shape 420"/>
              <p:cNvSpPr/>
              <p:nvPr/>
            </p:nvSpPr>
            <p:spPr>
              <a:xfrm rot="5400000">
                <a:off x="4427550" y="538025"/>
                <a:ext cx="1152900" cy="1152900"/>
              </a:xfrm>
              <a:prstGeom prst="rtTriangle">
                <a:avLst/>
              </a:prstGeom>
              <a:solidFill>
                <a:srgbClr val="FFFFFF">
                  <a:alpha val="16540"/>
                </a:srgbClr>
              </a:solidFill>
              <a:ln>
                <a:noFill/>
              </a:ln>
            </p:spPr>
            <p:txBody>
              <a:bodyPr lIns="91425" tIns="91425" rIns="91425" bIns="91425" anchor="ctr" anchorCtr="0">
                <a:noAutofit/>
              </a:bodyPr>
              <a:lstStyle/>
              <a:p>
                <a:pPr lvl="0" rtl="0">
                  <a:spcBef>
                    <a:spcPts val="0"/>
                  </a:spcBef>
                  <a:buNone/>
                </a:pPr>
                <a:endParaRPr/>
              </a:p>
            </p:txBody>
          </p:sp>
          <p:sp>
            <p:nvSpPr>
              <p:cNvPr id="421" name="Shape 421"/>
              <p:cNvSpPr/>
              <p:nvPr/>
            </p:nvSpPr>
            <p:spPr>
              <a:xfrm rot="-5400000">
                <a:off x="4427550" y="538025"/>
                <a:ext cx="1152900" cy="1152900"/>
              </a:xfrm>
              <a:prstGeom prst="rtTriangle">
                <a:avLst/>
              </a:prstGeom>
              <a:solidFill>
                <a:srgbClr val="FFFFFF">
                  <a:alpha val="48850"/>
                </a:srgbClr>
              </a:solidFill>
              <a:ln>
                <a:noFill/>
              </a:ln>
            </p:spPr>
            <p:txBody>
              <a:bodyPr lIns="91425" tIns="91425" rIns="91425" bIns="91425" anchor="ctr" anchorCtr="0">
                <a:noAutofit/>
              </a:bodyPr>
              <a:lstStyle/>
              <a:p>
                <a:pPr lvl="0">
                  <a:spcBef>
                    <a:spcPts val="0"/>
                  </a:spcBef>
                  <a:buNone/>
                </a:pPr>
                <a:endParaRPr/>
              </a:p>
            </p:txBody>
          </p:sp>
          <p:sp>
            <p:nvSpPr>
              <p:cNvPr id="422" name="Shape 422"/>
              <p:cNvSpPr/>
              <p:nvPr/>
            </p:nvSpPr>
            <p:spPr>
              <a:xfrm>
                <a:off x="5580450" y="538025"/>
                <a:ext cx="1152900" cy="1152900"/>
              </a:xfrm>
              <a:prstGeom prst="rtTriangle">
                <a:avLst/>
              </a:prstGeom>
              <a:solidFill>
                <a:srgbClr val="000000">
                  <a:alpha val="30379"/>
                </a:srgbClr>
              </a:solidFill>
              <a:ln>
                <a:noFill/>
              </a:ln>
            </p:spPr>
            <p:txBody>
              <a:bodyPr lIns="91425" tIns="91425" rIns="91425" bIns="91425" anchor="ctr" anchorCtr="0">
                <a:noAutofit/>
              </a:bodyPr>
              <a:lstStyle/>
              <a:p>
                <a:pPr lvl="0" rtl="0">
                  <a:spcBef>
                    <a:spcPts val="0"/>
                  </a:spcBef>
                  <a:buNone/>
                </a:pPr>
                <a:endParaRPr/>
              </a:p>
            </p:txBody>
          </p:sp>
          <p:sp>
            <p:nvSpPr>
              <p:cNvPr id="423" name="Shape 423"/>
              <p:cNvSpPr/>
              <p:nvPr/>
            </p:nvSpPr>
            <p:spPr>
              <a:xfrm>
                <a:off x="3274650" y="-614875"/>
                <a:ext cx="1152900" cy="1152900"/>
              </a:xfrm>
              <a:prstGeom prst="rtTriangle">
                <a:avLst/>
              </a:prstGeom>
              <a:solidFill>
                <a:srgbClr val="FFFFFF">
                  <a:alpha val="27309"/>
                </a:srgbClr>
              </a:solidFill>
              <a:ln>
                <a:noFill/>
              </a:ln>
            </p:spPr>
            <p:txBody>
              <a:bodyPr lIns="91425" tIns="91425" rIns="91425" bIns="91425" anchor="ctr" anchorCtr="0">
                <a:noAutofit/>
              </a:bodyPr>
              <a:lstStyle/>
              <a:p>
                <a:pPr lvl="0" rtl="0">
                  <a:spcBef>
                    <a:spcPts val="0"/>
                  </a:spcBef>
                  <a:buNone/>
                </a:pPr>
                <a:endParaRPr/>
              </a:p>
            </p:txBody>
          </p:sp>
          <p:sp>
            <p:nvSpPr>
              <p:cNvPr id="424" name="Shape 424"/>
              <p:cNvSpPr/>
              <p:nvPr/>
            </p:nvSpPr>
            <p:spPr>
              <a:xfrm>
                <a:off x="3274650" y="538025"/>
                <a:ext cx="1152900" cy="1152900"/>
              </a:xfrm>
              <a:prstGeom prst="rtTriangle">
                <a:avLst/>
              </a:prstGeom>
              <a:solidFill>
                <a:srgbClr val="000000">
                  <a:alpha val="12690"/>
                </a:srgbClr>
              </a:solidFill>
              <a:ln>
                <a:noFill/>
              </a:ln>
            </p:spPr>
            <p:txBody>
              <a:bodyPr lIns="91425" tIns="91425" rIns="91425" bIns="91425" anchor="ctr" anchorCtr="0">
                <a:noAutofit/>
              </a:bodyPr>
              <a:lstStyle/>
              <a:p>
                <a:pPr lvl="0" rtl="0">
                  <a:spcBef>
                    <a:spcPts val="0"/>
                  </a:spcBef>
                  <a:buNone/>
                </a:pPr>
                <a:endParaRPr/>
              </a:p>
            </p:txBody>
          </p:sp>
          <p:sp>
            <p:nvSpPr>
              <p:cNvPr id="425" name="Shape 425"/>
              <p:cNvSpPr/>
              <p:nvPr/>
            </p:nvSpPr>
            <p:spPr>
              <a:xfrm rot="10800000">
                <a:off x="3274650" y="538025"/>
                <a:ext cx="1152900" cy="1152900"/>
              </a:xfrm>
              <a:prstGeom prst="rtTriangle">
                <a:avLst/>
              </a:prstGeom>
              <a:solidFill>
                <a:srgbClr val="000000">
                  <a:alpha val="41920"/>
                </a:srgbClr>
              </a:solidFill>
              <a:ln>
                <a:noFill/>
              </a:ln>
            </p:spPr>
            <p:txBody>
              <a:bodyPr lIns="91425" tIns="91425" rIns="91425" bIns="91425" anchor="ctr" anchorCtr="0">
                <a:noAutofit/>
              </a:bodyPr>
              <a:lstStyle/>
              <a:p>
                <a:pPr lvl="0" rtl="0">
                  <a:spcBef>
                    <a:spcPts val="0"/>
                  </a:spcBef>
                  <a:buNone/>
                </a:pPr>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slide red">
    <p:bg>
      <p:bgPr>
        <a:solidFill>
          <a:srgbClr val="6B1214"/>
        </a:solidFill>
        <a:effectLst/>
      </p:bgPr>
    </p:bg>
    <p:spTree>
      <p:nvGrpSpPr>
        <p:cNvPr id="1" name="Shape 52"/>
        <p:cNvGrpSpPr/>
        <p:nvPr/>
      </p:nvGrpSpPr>
      <p:grpSpPr>
        <a:xfrm>
          <a:off x="0" y="0"/>
          <a:ext cx="0" cy="0"/>
          <a:chOff x="0" y="0"/>
          <a:chExt cx="0" cy="0"/>
        </a:xfrm>
      </p:grpSpPr>
      <p:sp>
        <p:nvSpPr>
          <p:cNvPr id="53" name="Shape 53"/>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rtl="0">
              <a:spcBef>
                <a:spcPts val="0"/>
              </a:spcBef>
              <a:buClr>
                <a:srgbClr val="FFFFFF"/>
              </a:buClr>
              <a:buSzPct val="100000"/>
              <a:defRPr sz="5200">
                <a:solidFill>
                  <a:srgbClr val="FFFFFF"/>
                </a:solidFill>
              </a:defRPr>
            </a:lvl1pPr>
            <a:lvl2pPr lvl="1" algn="ctr" rtl="0">
              <a:spcBef>
                <a:spcPts val="0"/>
              </a:spcBef>
              <a:buSzPct val="100000"/>
              <a:defRPr sz="5200"/>
            </a:lvl2pPr>
            <a:lvl3pPr lvl="2" algn="ctr" rtl="0">
              <a:spcBef>
                <a:spcPts val="0"/>
              </a:spcBef>
              <a:buSzPct val="100000"/>
              <a:defRPr sz="5200"/>
            </a:lvl3pPr>
            <a:lvl4pPr lvl="3" algn="ctr" rtl="0">
              <a:spcBef>
                <a:spcPts val="0"/>
              </a:spcBef>
              <a:buSzPct val="100000"/>
              <a:defRPr sz="5200"/>
            </a:lvl4pPr>
            <a:lvl5pPr lvl="4" algn="ctr" rtl="0">
              <a:spcBef>
                <a:spcPts val="0"/>
              </a:spcBef>
              <a:buSzPct val="100000"/>
              <a:defRPr sz="5200"/>
            </a:lvl5pPr>
            <a:lvl6pPr lvl="5" algn="ctr" rtl="0">
              <a:spcBef>
                <a:spcPts val="0"/>
              </a:spcBef>
              <a:buSzPct val="100000"/>
              <a:defRPr sz="5200"/>
            </a:lvl6pPr>
            <a:lvl7pPr lvl="6" algn="ctr" rtl="0">
              <a:spcBef>
                <a:spcPts val="0"/>
              </a:spcBef>
              <a:buSzPct val="100000"/>
              <a:defRPr sz="5200"/>
            </a:lvl7pPr>
            <a:lvl8pPr lvl="7" algn="ctr" rtl="0">
              <a:spcBef>
                <a:spcPts val="0"/>
              </a:spcBef>
              <a:buSzPct val="100000"/>
              <a:defRPr sz="5200"/>
            </a:lvl8pPr>
            <a:lvl9pPr lvl="8" algn="ctr" rtl="0">
              <a:spcBef>
                <a:spcPts val="0"/>
              </a:spcBef>
              <a:buSzPct val="100000"/>
              <a:defRPr sz="5200"/>
            </a:lvl9pPr>
          </a:lstStyle>
          <a:p>
            <a:endParaRPr/>
          </a:p>
        </p:txBody>
      </p:sp>
      <p:sp>
        <p:nvSpPr>
          <p:cNvPr id="54" name="Shape 54"/>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rtl="0">
              <a:lnSpc>
                <a:spcPct val="100000"/>
              </a:lnSpc>
              <a:spcBef>
                <a:spcPts val="0"/>
              </a:spcBef>
              <a:spcAft>
                <a:spcPts val="0"/>
              </a:spcAft>
              <a:buClr>
                <a:srgbClr val="B7B7B7"/>
              </a:buClr>
              <a:buSzPct val="100000"/>
              <a:buNone/>
              <a:defRPr sz="2800">
                <a:solidFill>
                  <a:srgbClr val="B7B7B7"/>
                </a:solidFill>
              </a:defRPr>
            </a:lvl1pPr>
            <a:lvl2pPr lvl="1" algn="ctr" rtl="0">
              <a:lnSpc>
                <a:spcPct val="100000"/>
              </a:lnSpc>
              <a:spcBef>
                <a:spcPts val="0"/>
              </a:spcBef>
              <a:spcAft>
                <a:spcPts val="0"/>
              </a:spcAft>
              <a:buSzPct val="100000"/>
              <a:buNone/>
              <a:defRPr sz="2800"/>
            </a:lvl2pPr>
            <a:lvl3pPr lvl="2" algn="ctr" rtl="0">
              <a:lnSpc>
                <a:spcPct val="100000"/>
              </a:lnSpc>
              <a:spcBef>
                <a:spcPts val="0"/>
              </a:spcBef>
              <a:spcAft>
                <a:spcPts val="0"/>
              </a:spcAft>
              <a:buSzPct val="100000"/>
              <a:buNone/>
              <a:defRPr sz="2800"/>
            </a:lvl3pPr>
            <a:lvl4pPr lvl="3" algn="ctr" rtl="0">
              <a:lnSpc>
                <a:spcPct val="100000"/>
              </a:lnSpc>
              <a:spcBef>
                <a:spcPts val="0"/>
              </a:spcBef>
              <a:spcAft>
                <a:spcPts val="0"/>
              </a:spcAft>
              <a:buSzPct val="100000"/>
              <a:buNone/>
              <a:defRPr sz="2800"/>
            </a:lvl4pPr>
            <a:lvl5pPr lvl="4" algn="ctr" rtl="0">
              <a:lnSpc>
                <a:spcPct val="100000"/>
              </a:lnSpc>
              <a:spcBef>
                <a:spcPts val="0"/>
              </a:spcBef>
              <a:spcAft>
                <a:spcPts val="0"/>
              </a:spcAft>
              <a:buSzPct val="100000"/>
              <a:buNone/>
              <a:defRPr sz="2800"/>
            </a:lvl5pPr>
            <a:lvl6pPr lvl="5" algn="ctr" rtl="0">
              <a:lnSpc>
                <a:spcPct val="100000"/>
              </a:lnSpc>
              <a:spcBef>
                <a:spcPts val="0"/>
              </a:spcBef>
              <a:spcAft>
                <a:spcPts val="0"/>
              </a:spcAft>
              <a:buSzPct val="100000"/>
              <a:buNone/>
              <a:defRPr sz="2800"/>
            </a:lvl6pPr>
            <a:lvl7pPr lvl="6" algn="ctr" rtl="0">
              <a:lnSpc>
                <a:spcPct val="100000"/>
              </a:lnSpc>
              <a:spcBef>
                <a:spcPts val="0"/>
              </a:spcBef>
              <a:spcAft>
                <a:spcPts val="0"/>
              </a:spcAft>
              <a:buSzPct val="100000"/>
              <a:buNone/>
              <a:defRPr sz="2800"/>
            </a:lvl7pPr>
            <a:lvl8pPr lvl="7" algn="ctr" rtl="0">
              <a:lnSpc>
                <a:spcPct val="100000"/>
              </a:lnSpc>
              <a:spcBef>
                <a:spcPts val="0"/>
              </a:spcBef>
              <a:spcAft>
                <a:spcPts val="0"/>
              </a:spcAft>
              <a:buSzPct val="100000"/>
              <a:buNone/>
              <a:defRPr sz="2800"/>
            </a:lvl8pPr>
            <a:lvl9pPr lvl="8" algn="ctr" rtl="0">
              <a:lnSpc>
                <a:spcPct val="100000"/>
              </a:lnSpc>
              <a:spcBef>
                <a:spcPts val="0"/>
              </a:spcBef>
              <a:spcAft>
                <a:spcPts val="0"/>
              </a:spcAft>
              <a:buSzPct val="100000"/>
              <a:buNone/>
              <a:defRPr sz="2800"/>
            </a:lvl9pPr>
          </a:lstStyle>
          <a:p>
            <a:endParaRPr/>
          </a:p>
        </p:txBody>
      </p:sp>
      <p:sp>
        <p:nvSpPr>
          <p:cNvPr id="55" name="Shape 5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grpSp>
        <p:nvGrpSpPr>
          <p:cNvPr id="56" name="Shape 56"/>
          <p:cNvGrpSpPr/>
          <p:nvPr/>
        </p:nvGrpSpPr>
        <p:grpSpPr>
          <a:xfrm rot="10800000">
            <a:off x="5685300" y="0"/>
            <a:ext cx="3458700" cy="2305800"/>
            <a:chOff x="310150" y="-217625"/>
            <a:chExt cx="3458700" cy="2305800"/>
          </a:xfrm>
        </p:grpSpPr>
        <p:grpSp>
          <p:nvGrpSpPr>
            <p:cNvPr id="57" name="Shape 57"/>
            <p:cNvGrpSpPr/>
            <p:nvPr/>
          </p:nvGrpSpPr>
          <p:grpSpPr>
            <a:xfrm>
              <a:off x="310150" y="-217625"/>
              <a:ext cx="3458700" cy="2305800"/>
              <a:chOff x="3274650" y="-614875"/>
              <a:chExt cx="3458700" cy="2305800"/>
            </a:xfrm>
          </p:grpSpPr>
          <p:sp>
            <p:nvSpPr>
              <p:cNvPr id="58" name="Shape 58"/>
              <p:cNvSpPr/>
              <p:nvPr/>
            </p:nvSpPr>
            <p:spPr>
              <a:xfrm rot="5400000">
                <a:off x="4427550" y="538025"/>
                <a:ext cx="1152900" cy="1152900"/>
              </a:xfrm>
              <a:prstGeom prst="rtTriangle">
                <a:avLst/>
              </a:prstGeom>
              <a:solidFill>
                <a:srgbClr val="CF2428"/>
              </a:solidFill>
              <a:ln>
                <a:noFill/>
              </a:ln>
            </p:spPr>
            <p:txBody>
              <a:bodyPr lIns="91425" tIns="91425" rIns="91425" bIns="91425" anchor="ctr" anchorCtr="0">
                <a:noAutofit/>
              </a:bodyPr>
              <a:lstStyle/>
              <a:p>
                <a:pPr lvl="0">
                  <a:spcBef>
                    <a:spcPts val="0"/>
                  </a:spcBef>
                  <a:buNone/>
                </a:pPr>
                <a:endParaRPr/>
              </a:p>
            </p:txBody>
          </p:sp>
          <p:sp>
            <p:nvSpPr>
              <p:cNvPr id="59" name="Shape 59"/>
              <p:cNvSpPr/>
              <p:nvPr/>
            </p:nvSpPr>
            <p:spPr>
              <a:xfrm rot="-5400000">
                <a:off x="4427550" y="538025"/>
                <a:ext cx="1152900" cy="1152900"/>
              </a:xfrm>
              <a:prstGeom prst="rtTriangle">
                <a:avLst/>
              </a:prstGeom>
              <a:solidFill>
                <a:srgbClr val="CF2428"/>
              </a:solidFill>
              <a:ln>
                <a:noFill/>
              </a:ln>
            </p:spPr>
            <p:txBody>
              <a:bodyPr lIns="91425" tIns="91425" rIns="91425" bIns="91425" anchor="ctr" anchorCtr="0">
                <a:noAutofit/>
              </a:bodyPr>
              <a:lstStyle/>
              <a:p>
                <a:pPr lvl="0">
                  <a:spcBef>
                    <a:spcPts val="0"/>
                  </a:spcBef>
                  <a:buNone/>
                </a:pPr>
                <a:endParaRPr/>
              </a:p>
            </p:txBody>
          </p:sp>
          <p:sp>
            <p:nvSpPr>
              <p:cNvPr id="60" name="Shape 60"/>
              <p:cNvSpPr/>
              <p:nvPr/>
            </p:nvSpPr>
            <p:spPr>
              <a:xfrm>
                <a:off x="5580450" y="538025"/>
                <a:ext cx="1152900" cy="1152900"/>
              </a:xfrm>
              <a:prstGeom prst="rtTriangle">
                <a:avLst/>
              </a:prstGeom>
              <a:solidFill>
                <a:srgbClr val="CF2428"/>
              </a:solidFill>
              <a:ln>
                <a:noFill/>
              </a:ln>
            </p:spPr>
            <p:txBody>
              <a:bodyPr lIns="91425" tIns="91425" rIns="91425" bIns="91425" anchor="ctr" anchorCtr="0">
                <a:noAutofit/>
              </a:bodyPr>
              <a:lstStyle/>
              <a:p>
                <a:pPr lvl="0">
                  <a:spcBef>
                    <a:spcPts val="0"/>
                  </a:spcBef>
                  <a:buNone/>
                </a:pPr>
                <a:endParaRPr/>
              </a:p>
            </p:txBody>
          </p:sp>
          <p:sp>
            <p:nvSpPr>
              <p:cNvPr id="61" name="Shape 61"/>
              <p:cNvSpPr/>
              <p:nvPr/>
            </p:nvSpPr>
            <p:spPr>
              <a:xfrm>
                <a:off x="3274650" y="-614875"/>
                <a:ext cx="1152900" cy="1152900"/>
              </a:xfrm>
              <a:prstGeom prst="rtTriangle">
                <a:avLst/>
              </a:prstGeom>
              <a:solidFill>
                <a:srgbClr val="CF2428"/>
              </a:solidFill>
              <a:ln>
                <a:noFill/>
              </a:ln>
            </p:spPr>
            <p:txBody>
              <a:bodyPr lIns="91425" tIns="91425" rIns="91425" bIns="91425" anchor="ctr" anchorCtr="0">
                <a:noAutofit/>
              </a:bodyPr>
              <a:lstStyle/>
              <a:p>
                <a:pPr lvl="0">
                  <a:spcBef>
                    <a:spcPts val="0"/>
                  </a:spcBef>
                  <a:buNone/>
                </a:pPr>
                <a:endParaRPr/>
              </a:p>
            </p:txBody>
          </p:sp>
          <p:sp>
            <p:nvSpPr>
              <p:cNvPr id="62" name="Shape 62"/>
              <p:cNvSpPr/>
              <p:nvPr/>
            </p:nvSpPr>
            <p:spPr>
              <a:xfrm>
                <a:off x="3274650" y="538025"/>
                <a:ext cx="1152900" cy="1152900"/>
              </a:xfrm>
              <a:prstGeom prst="rtTriangle">
                <a:avLst/>
              </a:prstGeom>
              <a:solidFill>
                <a:srgbClr val="CF2428"/>
              </a:solidFill>
              <a:ln>
                <a:noFill/>
              </a:ln>
            </p:spPr>
            <p:txBody>
              <a:bodyPr lIns="91425" tIns="91425" rIns="91425" bIns="91425" anchor="ctr" anchorCtr="0">
                <a:noAutofit/>
              </a:bodyPr>
              <a:lstStyle/>
              <a:p>
                <a:pPr lvl="0">
                  <a:spcBef>
                    <a:spcPts val="0"/>
                  </a:spcBef>
                  <a:buNone/>
                </a:pPr>
                <a:endParaRPr/>
              </a:p>
            </p:txBody>
          </p:sp>
          <p:sp>
            <p:nvSpPr>
              <p:cNvPr id="63" name="Shape 63"/>
              <p:cNvSpPr/>
              <p:nvPr/>
            </p:nvSpPr>
            <p:spPr>
              <a:xfrm rot="10800000">
                <a:off x="3274650" y="538025"/>
                <a:ext cx="1152900" cy="1152900"/>
              </a:xfrm>
              <a:prstGeom prst="rtTriangle">
                <a:avLst/>
              </a:prstGeom>
              <a:solidFill>
                <a:srgbClr val="CF2428"/>
              </a:solidFill>
              <a:ln>
                <a:noFill/>
              </a:ln>
            </p:spPr>
            <p:txBody>
              <a:bodyPr lIns="91425" tIns="91425" rIns="91425" bIns="91425" anchor="ctr" anchorCtr="0">
                <a:noAutofit/>
              </a:bodyPr>
              <a:lstStyle/>
              <a:p>
                <a:pPr lvl="0">
                  <a:spcBef>
                    <a:spcPts val="0"/>
                  </a:spcBef>
                  <a:buNone/>
                </a:pPr>
                <a:endParaRPr/>
              </a:p>
            </p:txBody>
          </p:sp>
        </p:grpSp>
        <p:grpSp>
          <p:nvGrpSpPr>
            <p:cNvPr id="64" name="Shape 64"/>
            <p:cNvGrpSpPr/>
            <p:nvPr/>
          </p:nvGrpSpPr>
          <p:grpSpPr>
            <a:xfrm>
              <a:off x="310150" y="-217625"/>
              <a:ext cx="3458700" cy="2305800"/>
              <a:chOff x="3274650" y="-614875"/>
              <a:chExt cx="3458700" cy="2305800"/>
            </a:xfrm>
          </p:grpSpPr>
          <p:sp>
            <p:nvSpPr>
              <p:cNvPr id="65" name="Shape 65"/>
              <p:cNvSpPr/>
              <p:nvPr/>
            </p:nvSpPr>
            <p:spPr>
              <a:xfrm rot="5400000">
                <a:off x="4427550" y="538025"/>
                <a:ext cx="1152900" cy="1152900"/>
              </a:xfrm>
              <a:prstGeom prst="rtTriangle">
                <a:avLst/>
              </a:prstGeom>
              <a:solidFill>
                <a:srgbClr val="000000">
                  <a:alpha val="6539"/>
                </a:srgbClr>
              </a:solidFill>
              <a:ln>
                <a:noFill/>
              </a:ln>
            </p:spPr>
            <p:txBody>
              <a:bodyPr lIns="91425" tIns="91425" rIns="91425" bIns="91425" anchor="ctr" anchorCtr="0">
                <a:noAutofit/>
              </a:bodyPr>
              <a:lstStyle/>
              <a:p>
                <a:pPr lvl="0" rtl="0">
                  <a:spcBef>
                    <a:spcPts val="0"/>
                  </a:spcBef>
                  <a:buNone/>
                </a:pPr>
                <a:endParaRPr/>
              </a:p>
            </p:txBody>
          </p:sp>
          <p:sp>
            <p:nvSpPr>
              <p:cNvPr id="66" name="Shape 66"/>
              <p:cNvSpPr/>
              <p:nvPr/>
            </p:nvSpPr>
            <p:spPr>
              <a:xfrm rot="-5400000">
                <a:off x="4427550" y="538025"/>
                <a:ext cx="1152900" cy="1152900"/>
              </a:xfrm>
              <a:prstGeom prst="rtTriangle">
                <a:avLst/>
              </a:prstGeom>
              <a:solidFill>
                <a:srgbClr val="000000">
                  <a:alpha val="30980"/>
                </a:srgbClr>
              </a:solidFill>
              <a:ln>
                <a:noFill/>
              </a:ln>
            </p:spPr>
            <p:txBody>
              <a:bodyPr lIns="91425" tIns="91425" rIns="91425" bIns="91425" anchor="ctr" anchorCtr="0">
                <a:noAutofit/>
              </a:bodyPr>
              <a:lstStyle/>
              <a:p>
                <a:pPr lvl="0">
                  <a:spcBef>
                    <a:spcPts val="0"/>
                  </a:spcBef>
                  <a:buNone/>
                </a:pPr>
                <a:endParaRPr/>
              </a:p>
            </p:txBody>
          </p:sp>
          <p:sp>
            <p:nvSpPr>
              <p:cNvPr id="67" name="Shape 67"/>
              <p:cNvSpPr/>
              <p:nvPr/>
            </p:nvSpPr>
            <p:spPr>
              <a:xfrm>
                <a:off x="5580450" y="538025"/>
                <a:ext cx="1152900" cy="1152900"/>
              </a:xfrm>
              <a:prstGeom prst="rtTriangle">
                <a:avLst/>
              </a:prstGeom>
              <a:solidFill>
                <a:srgbClr val="000000">
                  <a:alpha val="6270"/>
                </a:srgbClr>
              </a:solidFill>
              <a:ln>
                <a:noFill/>
              </a:ln>
            </p:spPr>
            <p:txBody>
              <a:bodyPr lIns="91425" tIns="91425" rIns="91425" bIns="91425" anchor="ctr" anchorCtr="0">
                <a:noAutofit/>
              </a:bodyPr>
              <a:lstStyle/>
              <a:p>
                <a:pPr lvl="0" rtl="0">
                  <a:spcBef>
                    <a:spcPts val="0"/>
                  </a:spcBef>
                  <a:buNone/>
                </a:pPr>
                <a:endParaRPr/>
              </a:p>
            </p:txBody>
          </p:sp>
          <p:sp>
            <p:nvSpPr>
              <p:cNvPr id="68" name="Shape 68"/>
              <p:cNvSpPr/>
              <p:nvPr/>
            </p:nvSpPr>
            <p:spPr>
              <a:xfrm>
                <a:off x="3274650" y="-614875"/>
                <a:ext cx="1152900" cy="1152900"/>
              </a:xfrm>
              <a:prstGeom prst="rtTriangle">
                <a:avLst/>
              </a:prstGeom>
              <a:solidFill>
                <a:srgbClr val="000000">
                  <a:alpha val="56540"/>
                </a:srgbClr>
              </a:solidFill>
              <a:ln>
                <a:noFill/>
              </a:ln>
            </p:spPr>
            <p:txBody>
              <a:bodyPr lIns="91425" tIns="91425" rIns="91425" bIns="91425" anchor="ctr" anchorCtr="0">
                <a:noAutofit/>
              </a:bodyPr>
              <a:lstStyle/>
              <a:p>
                <a:pPr lvl="0" rtl="0">
                  <a:spcBef>
                    <a:spcPts val="0"/>
                  </a:spcBef>
                  <a:buNone/>
                </a:pPr>
                <a:endParaRPr/>
              </a:p>
            </p:txBody>
          </p:sp>
          <p:sp>
            <p:nvSpPr>
              <p:cNvPr id="69" name="Shape 69"/>
              <p:cNvSpPr/>
              <p:nvPr/>
            </p:nvSpPr>
            <p:spPr>
              <a:xfrm>
                <a:off x="3274650" y="538025"/>
                <a:ext cx="1152900" cy="1152900"/>
              </a:xfrm>
              <a:prstGeom prst="rtTriangle">
                <a:avLst/>
              </a:prstGeom>
              <a:solidFill>
                <a:srgbClr val="FFFFFF">
                  <a:alpha val="4230"/>
                </a:srgbClr>
              </a:solidFill>
              <a:ln>
                <a:noFill/>
              </a:ln>
            </p:spPr>
            <p:txBody>
              <a:bodyPr lIns="91425" tIns="91425" rIns="91425" bIns="91425" anchor="ctr" anchorCtr="0">
                <a:noAutofit/>
              </a:bodyPr>
              <a:lstStyle/>
              <a:p>
                <a:pPr lvl="0" rtl="0">
                  <a:spcBef>
                    <a:spcPts val="0"/>
                  </a:spcBef>
                  <a:buNone/>
                </a:pPr>
                <a:endParaRPr/>
              </a:p>
            </p:txBody>
          </p:sp>
          <p:sp>
            <p:nvSpPr>
              <p:cNvPr id="70" name="Shape 70"/>
              <p:cNvSpPr/>
              <p:nvPr/>
            </p:nvSpPr>
            <p:spPr>
              <a:xfrm rot="10800000">
                <a:off x="3274650" y="538025"/>
                <a:ext cx="1152900" cy="1152900"/>
              </a:xfrm>
              <a:prstGeom prst="rtTriangle">
                <a:avLst/>
              </a:prstGeom>
              <a:solidFill>
                <a:srgbClr val="000000">
                  <a:alpha val="31150"/>
                </a:srgbClr>
              </a:solidFill>
              <a:ln>
                <a:noFill/>
              </a:ln>
            </p:spPr>
            <p:txBody>
              <a:bodyPr lIns="91425" tIns="91425" rIns="91425" bIns="91425" anchor="ctr" anchorCtr="0">
                <a:noAutofit/>
              </a:bodyPr>
              <a:lstStyle/>
              <a:p>
                <a:pPr lvl="0" rtl="0">
                  <a:spcBef>
                    <a:spcPts val="0"/>
                  </a:spcBef>
                  <a:buNone/>
                </a:pPr>
                <a:endParaRPr/>
              </a:p>
            </p:txBody>
          </p:sp>
        </p:gr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26"/>
        <p:cNvGrpSpPr/>
        <p:nvPr/>
      </p:nvGrpSpPr>
      <p:grpSpPr>
        <a:xfrm>
          <a:off x="0" y="0"/>
          <a:ext cx="0" cy="0"/>
          <a:chOff x="0" y="0"/>
          <a:chExt cx="0" cy="0"/>
        </a:xfrm>
      </p:grpSpPr>
      <p:sp>
        <p:nvSpPr>
          <p:cNvPr id="427" name="Shape 4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slide blue">
    <p:bg>
      <p:bgPr>
        <a:solidFill>
          <a:srgbClr val="1A2836"/>
        </a:solidFill>
        <a:effectLst/>
      </p:bgPr>
    </p:bg>
    <p:spTree>
      <p:nvGrpSpPr>
        <p:cNvPr id="1" name="Shape 71"/>
        <p:cNvGrpSpPr/>
        <p:nvPr/>
      </p:nvGrpSpPr>
      <p:grpSpPr>
        <a:xfrm>
          <a:off x="0" y="0"/>
          <a:ext cx="0" cy="0"/>
          <a:chOff x="0" y="0"/>
          <a:chExt cx="0" cy="0"/>
        </a:xfrm>
      </p:grpSpPr>
      <p:sp>
        <p:nvSpPr>
          <p:cNvPr id="72" name="Shape 72"/>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rtl="0">
              <a:spcBef>
                <a:spcPts val="0"/>
              </a:spcBef>
              <a:buClr>
                <a:srgbClr val="FFFFFF"/>
              </a:buClr>
              <a:buSzPct val="100000"/>
              <a:defRPr sz="5200">
                <a:solidFill>
                  <a:srgbClr val="FFFFFF"/>
                </a:solidFill>
              </a:defRPr>
            </a:lvl1pPr>
            <a:lvl2pPr lvl="1" algn="ctr" rtl="0">
              <a:spcBef>
                <a:spcPts val="0"/>
              </a:spcBef>
              <a:buSzPct val="100000"/>
              <a:defRPr sz="5200"/>
            </a:lvl2pPr>
            <a:lvl3pPr lvl="2" algn="ctr" rtl="0">
              <a:spcBef>
                <a:spcPts val="0"/>
              </a:spcBef>
              <a:buSzPct val="100000"/>
              <a:defRPr sz="5200"/>
            </a:lvl3pPr>
            <a:lvl4pPr lvl="3" algn="ctr" rtl="0">
              <a:spcBef>
                <a:spcPts val="0"/>
              </a:spcBef>
              <a:buSzPct val="100000"/>
              <a:defRPr sz="5200"/>
            </a:lvl4pPr>
            <a:lvl5pPr lvl="4" algn="ctr" rtl="0">
              <a:spcBef>
                <a:spcPts val="0"/>
              </a:spcBef>
              <a:buSzPct val="100000"/>
              <a:defRPr sz="5200"/>
            </a:lvl5pPr>
            <a:lvl6pPr lvl="5" algn="ctr" rtl="0">
              <a:spcBef>
                <a:spcPts val="0"/>
              </a:spcBef>
              <a:buSzPct val="100000"/>
              <a:defRPr sz="5200"/>
            </a:lvl6pPr>
            <a:lvl7pPr lvl="6" algn="ctr" rtl="0">
              <a:spcBef>
                <a:spcPts val="0"/>
              </a:spcBef>
              <a:buSzPct val="100000"/>
              <a:defRPr sz="5200"/>
            </a:lvl7pPr>
            <a:lvl8pPr lvl="7" algn="ctr" rtl="0">
              <a:spcBef>
                <a:spcPts val="0"/>
              </a:spcBef>
              <a:buSzPct val="100000"/>
              <a:defRPr sz="5200"/>
            </a:lvl8pPr>
            <a:lvl9pPr lvl="8" algn="ctr" rtl="0">
              <a:spcBef>
                <a:spcPts val="0"/>
              </a:spcBef>
              <a:buSzPct val="100000"/>
              <a:defRPr sz="5200"/>
            </a:lvl9pPr>
          </a:lstStyle>
          <a:p>
            <a:endParaRPr/>
          </a:p>
        </p:txBody>
      </p:sp>
      <p:sp>
        <p:nvSpPr>
          <p:cNvPr id="73" name="Shape 73"/>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rtl="0">
              <a:lnSpc>
                <a:spcPct val="100000"/>
              </a:lnSpc>
              <a:spcBef>
                <a:spcPts val="0"/>
              </a:spcBef>
              <a:spcAft>
                <a:spcPts val="0"/>
              </a:spcAft>
              <a:buClr>
                <a:srgbClr val="B7B7B7"/>
              </a:buClr>
              <a:buSzPct val="100000"/>
              <a:buNone/>
              <a:defRPr sz="2800">
                <a:solidFill>
                  <a:srgbClr val="B7B7B7"/>
                </a:solidFill>
              </a:defRPr>
            </a:lvl1pPr>
            <a:lvl2pPr lvl="1" algn="ctr" rtl="0">
              <a:lnSpc>
                <a:spcPct val="100000"/>
              </a:lnSpc>
              <a:spcBef>
                <a:spcPts val="0"/>
              </a:spcBef>
              <a:spcAft>
                <a:spcPts val="0"/>
              </a:spcAft>
              <a:buSzPct val="100000"/>
              <a:buNone/>
              <a:defRPr sz="2800"/>
            </a:lvl2pPr>
            <a:lvl3pPr lvl="2" algn="ctr" rtl="0">
              <a:lnSpc>
                <a:spcPct val="100000"/>
              </a:lnSpc>
              <a:spcBef>
                <a:spcPts val="0"/>
              </a:spcBef>
              <a:spcAft>
                <a:spcPts val="0"/>
              </a:spcAft>
              <a:buSzPct val="100000"/>
              <a:buNone/>
              <a:defRPr sz="2800"/>
            </a:lvl3pPr>
            <a:lvl4pPr lvl="3" algn="ctr" rtl="0">
              <a:lnSpc>
                <a:spcPct val="100000"/>
              </a:lnSpc>
              <a:spcBef>
                <a:spcPts val="0"/>
              </a:spcBef>
              <a:spcAft>
                <a:spcPts val="0"/>
              </a:spcAft>
              <a:buSzPct val="100000"/>
              <a:buNone/>
              <a:defRPr sz="2800"/>
            </a:lvl4pPr>
            <a:lvl5pPr lvl="4" algn="ctr" rtl="0">
              <a:lnSpc>
                <a:spcPct val="100000"/>
              </a:lnSpc>
              <a:spcBef>
                <a:spcPts val="0"/>
              </a:spcBef>
              <a:spcAft>
                <a:spcPts val="0"/>
              </a:spcAft>
              <a:buSzPct val="100000"/>
              <a:buNone/>
              <a:defRPr sz="2800"/>
            </a:lvl5pPr>
            <a:lvl6pPr lvl="5" algn="ctr" rtl="0">
              <a:lnSpc>
                <a:spcPct val="100000"/>
              </a:lnSpc>
              <a:spcBef>
                <a:spcPts val="0"/>
              </a:spcBef>
              <a:spcAft>
                <a:spcPts val="0"/>
              </a:spcAft>
              <a:buSzPct val="100000"/>
              <a:buNone/>
              <a:defRPr sz="2800"/>
            </a:lvl6pPr>
            <a:lvl7pPr lvl="6" algn="ctr" rtl="0">
              <a:lnSpc>
                <a:spcPct val="100000"/>
              </a:lnSpc>
              <a:spcBef>
                <a:spcPts val="0"/>
              </a:spcBef>
              <a:spcAft>
                <a:spcPts val="0"/>
              </a:spcAft>
              <a:buSzPct val="100000"/>
              <a:buNone/>
              <a:defRPr sz="2800"/>
            </a:lvl7pPr>
            <a:lvl8pPr lvl="7" algn="ctr" rtl="0">
              <a:lnSpc>
                <a:spcPct val="100000"/>
              </a:lnSpc>
              <a:spcBef>
                <a:spcPts val="0"/>
              </a:spcBef>
              <a:spcAft>
                <a:spcPts val="0"/>
              </a:spcAft>
              <a:buSzPct val="100000"/>
              <a:buNone/>
              <a:defRPr sz="2800"/>
            </a:lvl8pPr>
            <a:lvl9pPr lvl="8" algn="ctr" rtl="0">
              <a:lnSpc>
                <a:spcPct val="100000"/>
              </a:lnSpc>
              <a:spcBef>
                <a:spcPts val="0"/>
              </a:spcBef>
              <a:spcAft>
                <a:spcPts val="0"/>
              </a:spcAft>
              <a:buSzPct val="100000"/>
              <a:buNone/>
              <a:defRPr sz="2800"/>
            </a:lvl9pPr>
          </a:lstStyle>
          <a:p>
            <a:endParaRPr/>
          </a:p>
        </p:txBody>
      </p:sp>
      <p:sp>
        <p:nvSpPr>
          <p:cNvPr id="74" name="Shape 7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grpSp>
        <p:nvGrpSpPr>
          <p:cNvPr id="75" name="Shape 75"/>
          <p:cNvGrpSpPr/>
          <p:nvPr/>
        </p:nvGrpSpPr>
        <p:grpSpPr>
          <a:xfrm rot="10800000">
            <a:off x="5685300" y="0"/>
            <a:ext cx="3458700" cy="2305800"/>
            <a:chOff x="803750" y="-275225"/>
            <a:chExt cx="3458700" cy="2305800"/>
          </a:xfrm>
        </p:grpSpPr>
        <p:grpSp>
          <p:nvGrpSpPr>
            <p:cNvPr id="76" name="Shape 76"/>
            <p:cNvGrpSpPr/>
            <p:nvPr/>
          </p:nvGrpSpPr>
          <p:grpSpPr>
            <a:xfrm>
              <a:off x="803750" y="-275225"/>
              <a:ext cx="3458700" cy="2305800"/>
              <a:chOff x="3274650" y="-614875"/>
              <a:chExt cx="3458700" cy="2305800"/>
            </a:xfrm>
          </p:grpSpPr>
          <p:sp>
            <p:nvSpPr>
              <p:cNvPr id="77" name="Shape 77"/>
              <p:cNvSpPr/>
              <p:nvPr/>
            </p:nvSpPr>
            <p:spPr>
              <a:xfrm rot="5400000">
                <a:off x="4427550" y="538025"/>
                <a:ext cx="1152900" cy="1152900"/>
              </a:xfrm>
              <a:prstGeom prst="rtTriangle">
                <a:avLst/>
              </a:prstGeom>
              <a:solidFill>
                <a:srgbClr val="80C7FF"/>
              </a:solidFill>
              <a:ln>
                <a:noFill/>
              </a:ln>
            </p:spPr>
            <p:txBody>
              <a:bodyPr lIns="91425" tIns="91425" rIns="91425" bIns="91425" anchor="ctr" anchorCtr="0">
                <a:noAutofit/>
              </a:bodyPr>
              <a:lstStyle/>
              <a:p>
                <a:pPr lvl="0">
                  <a:spcBef>
                    <a:spcPts val="0"/>
                  </a:spcBef>
                  <a:buNone/>
                </a:pPr>
                <a:endParaRPr/>
              </a:p>
            </p:txBody>
          </p:sp>
          <p:sp>
            <p:nvSpPr>
              <p:cNvPr id="78" name="Shape 78"/>
              <p:cNvSpPr/>
              <p:nvPr/>
            </p:nvSpPr>
            <p:spPr>
              <a:xfrm rot="-5400000">
                <a:off x="4427550" y="538025"/>
                <a:ext cx="1152900" cy="1152900"/>
              </a:xfrm>
              <a:prstGeom prst="rtTriangle">
                <a:avLst/>
              </a:prstGeom>
              <a:solidFill>
                <a:srgbClr val="80C7FF"/>
              </a:solidFill>
              <a:ln>
                <a:noFill/>
              </a:ln>
            </p:spPr>
            <p:txBody>
              <a:bodyPr lIns="91425" tIns="91425" rIns="91425" bIns="91425" anchor="ctr" anchorCtr="0">
                <a:noAutofit/>
              </a:bodyPr>
              <a:lstStyle/>
              <a:p>
                <a:pPr lvl="0">
                  <a:spcBef>
                    <a:spcPts val="0"/>
                  </a:spcBef>
                  <a:buNone/>
                </a:pPr>
                <a:endParaRPr/>
              </a:p>
            </p:txBody>
          </p:sp>
          <p:sp>
            <p:nvSpPr>
              <p:cNvPr id="79" name="Shape 79"/>
              <p:cNvSpPr/>
              <p:nvPr/>
            </p:nvSpPr>
            <p:spPr>
              <a:xfrm>
                <a:off x="5580450" y="538025"/>
                <a:ext cx="1152900" cy="1152900"/>
              </a:xfrm>
              <a:prstGeom prst="rtTriangle">
                <a:avLst/>
              </a:prstGeom>
              <a:solidFill>
                <a:srgbClr val="80C7FF"/>
              </a:solidFill>
              <a:ln>
                <a:noFill/>
              </a:ln>
            </p:spPr>
            <p:txBody>
              <a:bodyPr lIns="91425" tIns="91425" rIns="91425" bIns="91425" anchor="ctr" anchorCtr="0">
                <a:noAutofit/>
              </a:bodyPr>
              <a:lstStyle/>
              <a:p>
                <a:pPr lvl="0">
                  <a:spcBef>
                    <a:spcPts val="0"/>
                  </a:spcBef>
                  <a:buNone/>
                </a:pPr>
                <a:endParaRPr/>
              </a:p>
            </p:txBody>
          </p:sp>
          <p:sp>
            <p:nvSpPr>
              <p:cNvPr id="80" name="Shape 80"/>
              <p:cNvSpPr/>
              <p:nvPr/>
            </p:nvSpPr>
            <p:spPr>
              <a:xfrm>
                <a:off x="3274650" y="-614875"/>
                <a:ext cx="1152900" cy="1152900"/>
              </a:xfrm>
              <a:prstGeom prst="rtTriangle">
                <a:avLst/>
              </a:prstGeom>
              <a:solidFill>
                <a:srgbClr val="80C7FF"/>
              </a:solidFill>
              <a:ln>
                <a:noFill/>
              </a:ln>
            </p:spPr>
            <p:txBody>
              <a:bodyPr lIns="91425" tIns="91425" rIns="91425" bIns="91425" anchor="ctr" anchorCtr="0">
                <a:noAutofit/>
              </a:bodyPr>
              <a:lstStyle/>
              <a:p>
                <a:pPr lvl="0">
                  <a:spcBef>
                    <a:spcPts val="0"/>
                  </a:spcBef>
                  <a:buNone/>
                </a:pPr>
                <a:endParaRPr/>
              </a:p>
            </p:txBody>
          </p:sp>
          <p:sp>
            <p:nvSpPr>
              <p:cNvPr id="81" name="Shape 81"/>
              <p:cNvSpPr/>
              <p:nvPr/>
            </p:nvSpPr>
            <p:spPr>
              <a:xfrm>
                <a:off x="3274650" y="538025"/>
                <a:ext cx="1152900" cy="1152900"/>
              </a:xfrm>
              <a:prstGeom prst="rtTriangle">
                <a:avLst/>
              </a:prstGeom>
              <a:solidFill>
                <a:srgbClr val="80C7FF"/>
              </a:solidFill>
              <a:ln>
                <a:noFill/>
              </a:ln>
            </p:spPr>
            <p:txBody>
              <a:bodyPr lIns="91425" tIns="91425" rIns="91425" bIns="91425" anchor="ctr" anchorCtr="0">
                <a:noAutofit/>
              </a:bodyPr>
              <a:lstStyle/>
              <a:p>
                <a:pPr lvl="0">
                  <a:spcBef>
                    <a:spcPts val="0"/>
                  </a:spcBef>
                  <a:buNone/>
                </a:pPr>
                <a:endParaRPr/>
              </a:p>
            </p:txBody>
          </p:sp>
          <p:sp>
            <p:nvSpPr>
              <p:cNvPr id="82" name="Shape 82"/>
              <p:cNvSpPr/>
              <p:nvPr/>
            </p:nvSpPr>
            <p:spPr>
              <a:xfrm rot="10800000">
                <a:off x="3274650" y="538025"/>
                <a:ext cx="1152900" cy="1152900"/>
              </a:xfrm>
              <a:prstGeom prst="rtTriangle">
                <a:avLst/>
              </a:prstGeom>
              <a:solidFill>
                <a:srgbClr val="80C7FF"/>
              </a:solidFill>
              <a:ln>
                <a:noFill/>
              </a:ln>
            </p:spPr>
            <p:txBody>
              <a:bodyPr lIns="91425" tIns="91425" rIns="91425" bIns="91425" anchor="ctr" anchorCtr="0">
                <a:noAutofit/>
              </a:bodyPr>
              <a:lstStyle/>
              <a:p>
                <a:pPr lvl="0">
                  <a:spcBef>
                    <a:spcPts val="0"/>
                  </a:spcBef>
                  <a:buNone/>
                </a:pPr>
                <a:endParaRPr/>
              </a:p>
            </p:txBody>
          </p:sp>
        </p:grpSp>
        <p:grpSp>
          <p:nvGrpSpPr>
            <p:cNvPr id="83" name="Shape 83"/>
            <p:cNvGrpSpPr/>
            <p:nvPr/>
          </p:nvGrpSpPr>
          <p:grpSpPr>
            <a:xfrm>
              <a:off x="803750" y="-275225"/>
              <a:ext cx="3458700" cy="2305800"/>
              <a:chOff x="3274650" y="-614875"/>
              <a:chExt cx="3458700" cy="2305800"/>
            </a:xfrm>
          </p:grpSpPr>
          <p:sp>
            <p:nvSpPr>
              <p:cNvPr id="84" name="Shape 84"/>
              <p:cNvSpPr/>
              <p:nvPr/>
            </p:nvSpPr>
            <p:spPr>
              <a:xfrm rot="5400000">
                <a:off x="4427550" y="538025"/>
                <a:ext cx="1152900" cy="1152900"/>
              </a:xfrm>
              <a:prstGeom prst="rtTriangle">
                <a:avLst/>
              </a:prstGeom>
              <a:solidFill>
                <a:srgbClr val="000000">
                  <a:alpha val="6539"/>
                </a:srgbClr>
              </a:solidFill>
              <a:ln>
                <a:noFill/>
              </a:ln>
            </p:spPr>
            <p:txBody>
              <a:bodyPr lIns="91425" tIns="91425" rIns="91425" bIns="91425" anchor="ctr" anchorCtr="0">
                <a:noAutofit/>
              </a:bodyPr>
              <a:lstStyle/>
              <a:p>
                <a:pPr lvl="0" rtl="0">
                  <a:spcBef>
                    <a:spcPts val="0"/>
                  </a:spcBef>
                  <a:buNone/>
                </a:pPr>
                <a:endParaRPr/>
              </a:p>
            </p:txBody>
          </p:sp>
          <p:sp>
            <p:nvSpPr>
              <p:cNvPr id="85" name="Shape 85"/>
              <p:cNvSpPr/>
              <p:nvPr/>
            </p:nvSpPr>
            <p:spPr>
              <a:xfrm rot="-5400000">
                <a:off x="4427550" y="538025"/>
                <a:ext cx="1152900" cy="1152900"/>
              </a:xfrm>
              <a:prstGeom prst="rtTriangle">
                <a:avLst/>
              </a:prstGeom>
              <a:solidFill>
                <a:srgbClr val="000000">
                  <a:alpha val="30980"/>
                </a:srgbClr>
              </a:solidFill>
              <a:ln>
                <a:noFill/>
              </a:ln>
            </p:spPr>
            <p:txBody>
              <a:bodyPr lIns="91425" tIns="91425" rIns="91425" bIns="91425" anchor="ctr" anchorCtr="0">
                <a:noAutofit/>
              </a:bodyPr>
              <a:lstStyle/>
              <a:p>
                <a:pPr lvl="0">
                  <a:spcBef>
                    <a:spcPts val="0"/>
                  </a:spcBef>
                  <a:buNone/>
                </a:pPr>
                <a:endParaRPr/>
              </a:p>
            </p:txBody>
          </p:sp>
          <p:sp>
            <p:nvSpPr>
              <p:cNvPr id="86" name="Shape 86"/>
              <p:cNvSpPr/>
              <p:nvPr/>
            </p:nvSpPr>
            <p:spPr>
              <a:xfrm>
                <a:off x="5580450" y="538025"/>
                <a:ext cx="1152900" cy="1152900"/>
              </a:xfrm>
              <a:prstGeom prst="rtTriangle">
                <a:avLst/>
              </a:prstGeom>
              <a:solidFill>
                <a:srgbClr val="000000">
                  <a:alpha val="6270"/>
                </a:srgbClr>
              </a:solidFill>
              <a:ln>
                <a:noFill/>
              </a:ln>
            </p:spPr>
            <p:txBody>
              <a:bodyPr lIns="91425" tIns="91425" rIns="91425" bIns="91425" anchor="ctr" anchorCtr="0">
                <a:noAutofit/>
              </a:bodyPr>
              <a:lstStyle/>
              <a:p>
                <a:pPr lvl="0" rtl="0">
                  <a:spcBef>
                    <a:spcPts val="0"/>
                  </a:spcBef>
                  <a:buNone/>
                </a:pPr>
                <a:endParaRPr/>
              </a:p>
            </p:txBody>
          </p:sp>
          <p:sp>
            <p:nvSpPr>
              <p:cNvPr id="87" name="Shape 87"/>
              <p:cNvSpPr/>
              <p:nvPr/>
            </p:nvSpPr>
            <p:spPr>
              <a:xfrm>
                <a:off x="3274650" y="-614875"/>
                <a:ext cx="1152900" cy="1152900"/>
              </a:xfrm>
              <a:prstGeom prst="rtTriangle">
                <a:avLst/>
              </a:prstGeom>
              <a:solidFill>
                <a:srgbClr val="000000">
                  <a:alpha val="56540"/>
                </a:srgbClr>
              </a:solidFill>
              <a:ln>
                <a:noFill/>
              </a:ln>
            </p:spPr>
            <p:txBody>
              <a:bodyPr lIns="91425" tIns="91425" rIns="91425" bIns="91425" anchor="ctr" anchorCtr="0">
                <a:noAutofit/>
              </a:bodyPr>
              <a:lstStyle/>
              <a:p>
                <a:pPr lvl="0" rtl="0">
                  <a:spcBef>
                    <a:spcPts val="0"/>
                  </a:spcBef>
                  <a:buNone/>
                </a:pPr>
                <a:endParaRPr/>
              </a:p>
            </p:txBody>
          </p:sp>
          <p:sp>
            <p:nvSpPr>
              <p:cNvPr id="88" name="Shape 88"/>
              <p:cNvSpPr/>
              <p:nvPr/>
            </p:nvSpPr>
            <p:spPr>
              <a:xfrm>
                <a:off x="3274650" y="538025"/>
                <a:ext cx="1152900" cy="1152900"/>
              </a:xfrm>
              <a:prstGeom prst="rtTriangle">
                <a:avLst/>
              </a:prstGeom>
              <a:solidFill>
                <a:srgbClr val="FFFFFF">
                  <a:alpha val="4230"/>
                </a:srgbClr>
              </a:solidFill>
              <a:ln>
                <a:noFill/>
              </a:ln>
            </p:spPr>
            <p:txBody>
              <a:bodyPr lIns="91425" tIns="91425" rIns="91425" bIns="91425" anchor="ctr" anchorCtr="0">
                <a:noAutofit/>
              </a:bodyPr>
              <a:lstStyle/>
              <a:p>
                <a:pPr lvl="0" rtl="0">
                  <a:spcBef>
                    <a:spcPts val="0"/>
                  </a:spcBef>
                  <a:buNone/>
                </a:pPr>
                <a:endParaRPr/>
              </a:p>
            </p:txBody>
          </p:sp>
          <p:sp>
            <p:nvSpPr>
              <p:cNvPr id="89" name="Shape 89"/>
              <p:cNvSpPr/>
              <p:nvPr/>
            </p:nvSpPr>
            <p:spPr>
              <a:xfrm rot="10800000">
                <a:off x="3274650" y="538025"/>
                <a:ext cx="1152900" cy="1152900"/>
              </a:xfrm>
              <a:prstGeom prst="rtTriangle">
                <a:avLst/>
              </a:prstGeom>
              <a:solidFill>
                <a:srgbClr val="000000">
                  <a:alpha val="31150"/>
                </a:srgbClr>
              </a:solidFill>
              <a:ln>
                <a:noFill/>
              </a:ln>
            </p:spPr>
            <p:txBody>
              <a:bodyPr lIns="91425" tIns="91425" rIns="91425" bIns="91425" anchor="ctr" anchorCtr="0">
                <a:noAutofit/>
              </a:bodyPr>
              <a:lstStyle/>
              <a:p>
                <a:pPr lvl="0" rtl="0">
                  <a:spcBef>
                    <a:spcPts val="0"/>
                  </a:spcBef>
                  <a:buNone/>
                </a:pPr>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slide yellow">
    <p:bg>
      <p:bgPr>
        <a:solidFill>
          <a:srgbClr val="9A8219"/>
        </a:solidFill>
        <a:effectLst/>
      </p:bgPr>
    </p:bg>
    <p:spTree>
      <p:nvGrpSpPr>
        <p:cNvPr id="1" name="Shape 90"/>
        <p:cNvGrpSpPr/>
        <p:nvPr/>
      </p:nvGrpSpPr>
      <p:grpSpPr>
        <a:xfrm>
          <a:off x="0" y="0"/>
          <a:ext cx="0" cy="0"/>
          <a:chOff x="0" y="0"/>
          <a:chExt cx="0" cy="0"/>
        </a:xfrm>
      </p:grpSpPr>
      <p:sp>
        <p:nvSpPr>
          <p:cNvPr id="91" name="Shape 91"/>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rtl="0">
              <a:spcBef>
                <a:spcPts val="0"/>
              </a:spcBef>
              <a:buClr>
                <a:srgbClr val="FFFFFF"/>
              </a:buClr>
              <a:buSzPct val="100000"/>
              <a:defRPr sz="5200">
                <a:solidFill>
                  <a:srgbClr val="FFFFFF"/>
                </a:solidFill>
              </a:defRPr>
            </a:lvl1pPr>
            <a:lvl2pPr lvl="1" algn="ctr" rtl="0">
              <a:spcBef>
                <a:spcPts val="0"/>
              </a:spcBef>
              <a:buSzPct val="100000"/>
              <a:defRPr sz="5200"/>
            </a:lvl2pPr>
            <a:lvl3pPr lvl="2" algn="ctr" rtl="0">
              <a:spcBef>
                <a:spcPts val="0"/>
              </a:spcBef>
              <a:buSzPct val="100000"/>
              <a:defRPr sz="5200"/>
            </a:lvl3pPr>
            <a:lvl4pPr lvl="3" algn="ctr" rtl="0">
              <a:spcBef>
                <a:spcPts val="0"/>
              </a:spcBef>
              <a:buSzPct val="100000"/>
              <a:defRPr sz="5200"/>
            </a:lvl4pPr>
            <a:lvl5pPr lvl="4" algn="ctr" rtl="0">
              <a:spcBef>
                <a:spcPts val="0"/>
              </a:spcBef>
              <a:buSzPct val="100000"/>
              <a:defRPr sz="5200"/>
            </a:lvl5pPr>
            <a:lvl6pPr lvl="5" algn="ctr" rtl="0">
              <a:spcBef>
                <a:spcPts val="0"/>
              </a:spcBef>
              <a:buSzPct val="100000"/>
              <a:defRPr sz="5200"/>
            </a:lvl6pPr>
            <a:lvl7pPr lvl="6" algn="ctr" rtl="0">
              <a:spcBef>
                <a:spcPts val="0"/>
              </a:spcBef>
              <a:buSzPct val="100000"/>
              <a:defRPr sz="5200"/>
            </a:lvl7pPr>
            <a:lvl8pPr lvl="7" algn="ctr" rtl="0">
              <a:spcBef>
                <a:spcPts val="0"/>
              </a:spcBef>
              <a:buSzPct val="100000"/>
              <a:defRPr sz="5200"/>
            </a:lvl8pPr>
            <a:lvl9pPr lvl="8" algn="ctr" rtl="0">
              <a:spcBef>
                <a:spcPts val="0"/>
              </a:spcBef>
              <a:buSzPct val="100000"/>
              <a:defRPr sz="5200"/>
            </a:lvl9pPr>
          </a:lstStyle>
          <a:p>
            <a:endParaRPr/>
          </a:p>
        </p:txBody>
      </p:sp>
      <p:sp>
        <p:nvSpPr>
          <p:cNvPr id="92" name="Shape 92"/>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rtl="0">
              <a:lnSpc>
                <a:spcPct val="100000"/>
              </a:lnSpc>
              <a:spcBef>
                <a:spcPts val="0"/>
              </a:spcBef>
              <a:spcAft>
                <a:spcPts val="0"/>
              </a:spcAft>
              <a:buClr>
                <a:srgbClr val="EFEFEF"/>
              </a:buClr>
              <a:buSzPct val="100000"/>
              <a:buNone/>
              <a:defRPr sz="2800">
                <a:solidFill>
                  <a:srgbClr val="EFEFEF"/>
                </a:solidFill>
              </a:defRPr>
            </a:lvl1pPr>
            <a:lvl2pPr lvl="1" algn="ctr" rtl="0">
              <a:lnSpc>
                <a:spcPct val="100000"/>
              </a:lnSpc>
              <a:spcBef>
                <a:spcPts val="0"/>
              </a:spcBef>
              <a:spcAft>
                <a:spcPts val="0"/>
              </a:spcAft>
              <a:buSzPct val="100000"/>
              <a:buNone/>
              <a:defRPr sz="2800"/>
            </a:lvl2pPr>
            <a:lvl3pPr lvl="2" algn="ctr" rtl="0">
              <a:lnSpc>
                <a:spcPct val="100000"/>
              </a:lnSpc>
              <a:spcBef>
                <a:spcPts val="0"/>
              </a:spcBef>
              <a:spcAft>
                <a:spcPts val="0"/>
              </a:spcAft>
              <a:buSzPct val="100000"/>
              <a:buNone/>
              <a:defRPr sz="2800"/>
            </a:lvl3pPr>
            <a:lvl4pPr lvl="3" algn="ctr" rtl="0">
              <a:lnSpc>
                <a:spcPct val="100000"/>
              </a:lnSpc>
              <a:spcBef>
                <a:spcPts val="0"/>
              </a:spcBef>
              <a:spcAft>
                <a:spcPts val="0"/>
              </a:spcAft>
              <a:buSzPct val="100000"/>
              <a:buNone/>
              <a:defRPr sz="2800"/>
            </a:lvl4pPr>
            <a:lvl5pPr lvl="4" algn="ctr" rtl="0">
              <a:lnSpc>
                <a:spcPct val="100000"/>
              </a:lnSpc>
              <a:spcBef>
                <a:spcPts val="0"/>
              </a:spcBef>
              <a:spcAft>
                <a:spcPts val="0"/>
              </a:spcAft>
              <a:buSzPct val="100000"/>
              <a:buNone/>
              <a:defRPr sz="2800"/>
            </a:lvl5pPr>
            <a:lvl6pPr lvl="5" algn="ctr" rtl="0">
              <a:lnSpc>
                <a:spcPct val="100000"/>
              </a:lnSpc>
              <a:spcBef>
                <a:spcPts val="0"/>
              </a:spcBef>
              <a:spcAft>
                <a:spcPts val="0"/>
              </a:spcAft>
              <a:buSzPct val="100000"/>
              <a:buNone/>
              <a:defRPr sz="2800"/>
            </a:lvl6pPr>
            <a:lvl7pPr lvl="6" algn="ctr" rtl="0">
              <a:lnSpc>
                <a:spcPct val="100000"/>
              </a:lnSpc>
              <a:spcBef>
                <a:spcPts val="0"/>
              </a:spcBef>
              <a:spcAft>
                <a:spcPts val="0"/>
              </a:spcAft>
              <a:buSzPct val="100000"/>
              <a:buNone/>
              <a:defRPr sz="2800"/>
            </a:lvl7pPr>
            <a:lvl8pPr lvl="7" algn="ctr" rtl="0">
              <a:lnSpc>
                <a:spcPct val="100000"/>
              </a:lnSpc>
              <a:spcBef>
                <a:spcPts val="0"/>
              </a:spcBef>
              <a:spcAft>
                <a:spcPts val="0"/>
              </a:spcAft>
              <a:buSzPct val="100000"/>
              <a:buNone/>
              <a:defRPr sz="2800"/>
            </a:lvl8pPr>
            <a:lvl9pPr lvl="8" algn="ctr" rtl="0">
              <a:lnSpc>
                <a:spcPct val="100000"/>
              </a:lnSpc>
              <a:spcBef>
                <a:spcPts val="0"/>
              </a:spcBef>
              <a:spcAft>
                <a:spcPts val="0"/>
              </a:spcAft>
              <a:buSzPct val="100000"/>
              <a:buNone/>
              <a:defRPr sz="2800"/>
            </a:lvl9pPr>
          </a:lstStyle>
          <a:p>
            <a:endParaRPr/>
          </a:p>
        </p:txBody>
      </p:sp>
      <p:sp>
        <p:nvSpPr>
          <p:cNvPr id="93" name="Shape 9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grpSp>
        <p:nvGrpSpPr>
          <p:cNvPr id="94" name="Shape 94"/>
          <p:cNvGrpSpPr/>
          <p:nvPr/>
        </p:nvGrpSpPr>
        <p:grpSpPr>
          <a:xfrm>
            <a:off x="5685300" y="0"/>
            <a:ext cx="3458700" cy="2305800"/>
            <a:chOff x="5685300" y="0"/>
            <a:chExt cx="3458700" cy="2305800"/>
          </a:xfrm>
        </p:grpSpPr>
        <p:grpSp>
          <p:nvGrpSpPr>
            <p:cNvPr id="95" name="Shape 95"/>
            <p:cNvGrpSpPr/>
            <p:nvPr/>
          </p:nvGrpSpPr>
          <p:grpSpPr>
            <a:xfrm rot="10800000">
              <a:off x="5685300" y="0"/>
              <a:ext cx="3458700" cy="2305800"/>
              <a:chOff x="3274650" y="-614875"/>
              <a:chExt cx="3458700" cy="2305800"/>
            </a:xfrm>
          </p:grpSpPr>
          <p:sp>
            <p:nvSpPr>
              <p:cNvPr id="96" name="Shape 96"/>
              <p:cNvSpPr/>
              <p:nvPr/>
            </p:nvSpPr>
            <p:spPr>
              <a:xfrm rot="5400000">
                <a:off x="4427550" y="538025"/>
                <a:ext cx="1152900" cy="1152900"/>
              </a:xfrm>
              <a:prstGeom prst="rtTriangle">
                <a:avLst/>
              </a:prstGeom>
              <a:solidFill>
                <a:srgbClr val="FFE500"/>
              </a:solidFill>
              <a:ln>
                <a:noFill/>
              </a:ln>
            </p:spPr>
            <p:txBody>
              <a:bodyPr lIns="91425" tIns="91425" rIns="91425" bIns="91425" anchor="ctr" anchorCtr="0">
                <a:noAutofit/>
              </a:bodyPr>
              <a:lstStyle/>
              <a:p>
                <a:pPr lvl="0">
                  <a:spcBef>
                    <a:spcPts val="0"/>
                  </a:spcBef>
                  <a:buNone/>
                </a:pPr>
                <a:endParaRPr/>
              </a:p>
            </p:txBody>
          </p:sp>
          <p:sp>
            <p:nvSpPr>
              <p:cNvPr id="97" name="Shape 97"/>
              <p:cNvSpPr/>
              <p:nvPr/>
            </p:nvSpPr>
            <p:spPr>
              <a:xfrm rot="-5400000">
                <a:off x="4427550" y="538025"/>
                <a:ext cx="1152900" cy="1152900"/>
              </a:xfrm>
              <a:prstGeom prst="rtTriangle">
                <a:avLst/>
              </a:prstGeom>
              <a:solidFill>
                <a:srgbClr val="FFE500"/>
              </a:solidFill>
              <a:ln>
                <a:noFill/>
              </a:ln>
            </p:spPr>
            <p:txBody>
              <a:bodyPr lIns="91425" tIns="91425" rIns="91425" bIns="91425" anchor="ctr" anchorCtr="0">
                <a:noAutofit/>
              </a:bodyPr>
              <a:lstStyle/>
              <a:p>
                <a:pPr lvl="0">
                  <a:spcBef>
                    <a:spcPts val="0"/>
                  </a:spcBef>
                  <a:buNone/>
                </a:pPr>
                <a:endParaRPr/>
              </a:p>
            </p:txBody>
          </p:sp>
          <p:sp>
            <p:nvSpPr>
              <p:cNvPr id="98" name="Shape 98"/>
              <p:cNvSpPr/>
              <p:nvPr/>
            </p:nvSpPr>
            <p:spPr>
              <a:xfrm>
                <a:off x="5580450" y="538025"/>
                <a:ext cx="1152900" cy="1152900"/>
              </a:xfrm>
              <a:prstGeom prst="rtTriangle">
                <a:avLst/>
              </a:prstGeom>
              <a:solidFill>
                <a:srgbClr val="FFE500"/>
              </a:solidFill>
              <a:ln>
                <a:noFill/>
              </a:ln>
            </p:spPr>
            <p:txBody>
              <a:bodyPr lIns="91425" tIns="91425" rIns="91425" bIns="91425" anchor="ctr" anchorCtr="0">
                <a:noAutofit/>
              </a:bodyPr>
              <a:lstStyle/>
              <a:p>
                <a:pPr lvl="0">
                  <a:spcBef>
                    <a:spcPts val="0"/>
                  </a:spcBef>
                  <a:buNone/>
                </a:pPr>
                <a:endParaRPr/>
              </a:p>
            </p:txBody>
          </p:sp>
          <p:sp>
            <p:nvSpPr>
              <p:cNvPr id="99" name="Shape 99"/>
              <p:cNvSpPr/>
              <p:nvPr/>
            </p:nvSpPr>
            <p:spPr>
              <a:xfrm>
                <a:off x="3274650" y="-614875"/>
                <a:ext cx="1152900" cy="1152900"/>
              </a:xfrm>
              <a:prstGeom prst="rtTriangle">
                <a:avLst/>
              </a:prstGeom>
              <a:solidFill>
                <a:srgbClr val="FFE500"/>
              </a:solidFill>
              <a:ln>
                <a:noFill/>
              </a:ln>
            </p:spPr>
            <p:txBody>
              <a:bodyPr lIns="91425" tIns="91425" rIns="91425" bIns="91425" anchor="ctr" anchorCtr="0">
                <a:noAutofit/>
              </a:bodyPr>
              <a:lstStyle/>
              <a:p>
                <a:pPr lvl="0">
                  <a:spcBef>
                    <a:spcPts val="0"/>
                  </a:spcBef>
                  <a:buNone/>
                </a:pPr>
                <a:endParaRPr/>
              </a:p>
            </p:txBody>
          </p:sp>
          <p:sp>
            <p:nvSpPr>
              <p:cNvPr id="100" name="Shape 100"/>
              <p:cNvSpPr/>
              <p:nvPr/>
            </p:nvSpPr>
            <p:spPr>
              <a:xfrm>
                <a:off x="3274650" y="538025"/>
                <a:ext cx="1152900" cy="1152900"/>
              </a:xfrm>
              <a:prstGeom prst="rtTriangle">
                <a:avLst/>
              </a:prstGeom>
              <a:solidFill>
                <a:srgbClr val="FFE500"/>
              </a:solidFill>
              <a:ln>
                <a:noFill/>
              </a:ln>
            </p:spPr>
            <p:txBody>
              <a:bodyPr lIns="91425" tIns="91425" rIns="91425" bIns="91425" anchor="ctr" anchorCtr="0">
                <a:noAutofit/>
              </a:bodyPr>
              <a:lstStyle/>
              <a:p>
                <a:pPr lvl="0">
                  <a:spcBef>
                    <a:spcPts val="0"/>
                  </a:spcBef>
                  <a:buNone/>
                </a:pPr>
                <a:endParaRPr/>
              </a:p>
            </p:txBody>
          </p:sp>
          <p:sp>
            <p:nvSpPr>
              <p:cNvPr id="101" name="Shape 101"/>
              <p:cNvSpPr/>
              <p:nvPr/>
            </p:nvSpPr>
            <p:spPr>
              <a:xfrm rot="10800000">
                <a:off x="3274650" y="538025"/>
                <a:ext cx="1152900" cy="1152900"/>
              </a:xfrm>
              <a:prstGeom prst="rtTriangle">
                <a:avLst/>
              </a:prstGeom>
              <a:solidFill>
                <a:srgbClr val="FFE500"/>
              </a:solidFill>
              <a:ln>
                <a:noFill/>
              </a:ln>
            </p:spPr>
            <p:txBody>
              <a:bodyPr lIns="91425" tIns="91425" rIns="91425" bIns="91425" anchor="ctr" anchorCtr="0">
                <a:noAutofit/>
              </a:bodyPr>
              <a:lstStyle/>
              <a:p>
                <a:pPr lvl="0">
                  <a:spcBef>
                    <a:spcPts val="0"/>
                  </a:spcBef>
                  <a:buNone/>
                </a:pPr>
                <a:endParaRPr/>
              </a:p>
            </p:txBody>
          </p:sp>
        </p:grpSp>
        <p:grpSp>
          <p:nvGrpSpPr>
            <p:cNvPr id="102" name="Shape 102"/>
            <p:cNvGrpSpPr/>
            <p:nvPr/>
          </p:nvGrpSpPr>
          <p:grpSpPr>
            <a:xfrm rot="10800000">
              <a:off x="5685300" y="0"/>
              <a:ext cx="3458700" cy="2305800"/>
              <a:chOff x="3274650" y="-614875"/>
              <a:chExt cx="3458700" cy="2305800"/>
            </a:xfrm>
          </p:grpSpPr>
          <p:sp>
            <p:nvSpPr>
              <p:cNvPr id="103" name="Shape 103"/>
              <p:cNvSpPr/>
              <p:nvPr/>
            </p:nvSpPr>
            <p:spPr>
              <a:xfrm rot="5400000">
                <a:off x="4427550" y="538025"/>
                <a:ext cx="1152900" cy="1152900"/>
              </a:xfrm>
              <a:prstGeom prst="rtTriangle">
                <a:avLst/>
              </a:prstGeom>
              <a:solidFill>
                <a:srgbClr val="000000">
                  <a:alpha val="6539"/>
                </a:srgbClr>
              </a:solidFill>
              <a:ln>
                <a:noFill/>
              </a:ln>
            </p:spPr>
            <p:txBody>
              <a:bodyPr lIns="91425" tIns="91425" rIns="91425" bIns="91425" anchor="ctr" anchorCtr="0">
                <a:noAutofit/>
              </a:bodyPr>
              <a:lstStyle/>
              <a:p>
                <a:pPr lvl="0" rtl="0">
                  <a:spcBef>
                    <a:spcPts val="0"/>
                  </a:spcBef>
                  <a:buNone/>
                </a:pPr>
                <a:endParaRPr/>
              </a:p>
            </p:txBody>
          </p:sp>
          <p:sp>
            <p:nvSpPr>
              <p:cNvPr id="104" name="Shape 104"/>
              <p:cNvSpPr/>
              <p:nvPr/>
            </p:nvSpPr>
            <p:spPr>
              <a:xfrm rot="-5400000">
                <a:off x="4427550" y="538025"/>
                <a:ext cx="1152900" cy="1152900"/>
              </a:xfrm>
              <a:prstGeom prst="rtTriangle">
                <a:avLst/>
              </a:prstGeom>
              <a:solidFill>
                <a:srgbClr val="000000">
                  <a:alpha val="30980"/>
                </a:srgbClr>
              </a:solidFill>
              <a:ln>
                <a:noFill/>
              </a:ln>
            </p:spPr>
            <p:txBody>
              <a:bodyPr lIns="91425" tIns="91425" rIns="91425" bIns="91425" anchor="ctr" anchorCtr="0">
                <a:noAutofit/>
              </a:bodyPr>
              <a:lstStyle/>
              <a:p>
                <a:pPr lvl="0">
                  <a:spcBef>
                    <a:spcPts val="0"/>
                  </a:spcBef>
                  <a:buNone/>
                </a:pPr>
                <a:endParaRPr/>
              </a:p>
            </p:txBody>
          </p:sp>
          <p:sp>
            <p:nvSpPr>
              <p:cNvPr id="105" name="Shape 105"/>
              <p:cNvSpPr/>
              <p:nvPr/>
            </p:nvSpPr>
            <p:spPr>
              <a:xfrm>
                <a:off x="5580450" y="538025"/>
                <a:ext cx="1152900" cy="1152900"/>
              </a:xfrm>
              <a:prstGeom prst="rtTriangle">
                <a:avLst/>
              </a:prstGeom>
              <a:solidFill>
                <a:srgbClr val="000000">
                  <a:alpha val="6270"/>
                </a:srgbClr>
              </a:solidFill>
              <a:ln>
                <a:noFill/>
              </a:ln>
            </p:spPr>
            <p:txBody>
              <a:bodyPr lIns="91425" tIns="91425" rIns="91425" bIns="91425" anchor="ctr" anchorCtr="0">
                <a:noAutofit/>
              </a:bodyPr>
              <a:lstStyle/>
              <a:p>
                <a:pPr lvl="0" rtl="0">
                  <a:spcBef>
                    <a:spcPts val="0"/>
                  </a:spcBef>
                  <a:buNone/>
                </a:pPr>
                <a:endParaRPr/>
              </a:p>
            </p:txBody>
          </p:sp>
          <p:sp>
            <p:nvSpPr>
              <p:cNvPr id="106" name="Shape 106"/>
              <p:cNvSpPr/>
              <p:nvPr/>
            </p:nvSpPr>
            <p:spPr>
              <a:xfrm>
                <a:off x="3274650" y="-614875"/>
                <a:ext cx="1152900" cy="1152900"/>
              </a:xfrm>
              <a:prstGeom prst="rtTriangle">
                <a:avLst/>
              </a:prstGeom>
              <a:solidFill>
                <a:srgbClr val="000000">
                  <a:alpha val="56540"/>
                </a:srgbClr>
              </a:solidFill>
              <a:ln>
                <a:noFill/>
              </a:ln>
            </p:spPr>
            <p:txBody>
              <a:bodyPr lIns="91425" tIns="91425" rIns="91425" bIns="91425" anchor="ctr" anchorCtr="0">
                <a:noAutofit/>
              </a:bodyPr>
              <a:lstStyle/>
              <a:p>
                <a:pPr lvl="0" rtl="0">
                  <a:spcBef>
                    <a:spcPts val="0"/>
                  </a:spcBef>
                  <a:buNone/>
                </a:pPr>
                <a:endParaRPr/>
              </a:p>
            </p:txBody>
          </p:sp>
          <p:sp>
            <p:nvSpPr>
              <p:cNvPr id="107" name="Shape 107"/>
              <p:cNvSpPr/>
              <p:nvPr/>
            </p:nvSpPr>
            <p:spPr>
              <a:xfrm>
                <a:off x="3274650" y="538025"/>
                <a:ext cx="1152900" cy="1152900"/>
              </a:xfrm>
              <a:prstGeom prst="rtTriangle">
                <a:avLst/>
              </a:prstGeom>
              <a:solidFill>
                <a:srgbClr val="FFFFFF">
                  <a:alpha val="4230"/>
                </a:srgbClr>
              </a:solidFill>
              <a:ln>
                <a:noFill/>
              </a:ln>
            </p:spPr>
            <p:txBody>
              <a:bodyPr lIns="91425" tIns="91425" rIns="91425" bIns="91425" anchor="ctr" anchorCtr="0">
                <a:noAutofit/>
              </a:bodyPr>
              <a:lstStyle/>
              <a:p>
                <a:pPr lvl="0" rtl="0">
                  <a:spcBef>
                    <a:spcPts val="0"/>
                  </a:spcBef>
                  <a:buNone/>
                </a:pPr>
                <a:endParaRPr/>
              </a:p>
            </p:txBody>
          </p:sp>
          <p:sp>
            <p:nvSpPr>
              <p:cNvPr id="108" name="Shape 108"/>
              <p:cNvSpPr/>
              <p:nvPr/>
            </p:nvSpPr>
            <p:spPr>
              <a:xfrm rot="10800000">
                <a:off x="3274650" y="538025"/>
                <a:ext cx="1152900" cy="1152900"/>
              </a:xfrm>
              <a:prstGeom prst="rtTriangle">
                <a:avLst/>
              </a:prstGeom>
              <a:solidFill>
                <a:srgbClr val="000000">
                  <a:alpha val="31150"/>
                </a:srgbClr>
              </a:solidFill>
              <a:ln>
                <a:noFill/>
              </a:ln>
            </p:spPr>
            <p:txBody>
              <a:bodyPr lIns="91425" tIns="91425" rIns="91425" bIns="91425" anchor="ctr" anchorCtr="0">
                <a:noAutofit/>
              </a:bodyPr>
              <a:lstStyle/>
              <a:p>
                <a:pPr lvl="0" rtl="0">
                  <a:spcBef>
                    <a:spcPts val="0"/>
                  </a:spcBef>
                  <a:buNone/>
                </a:pPr>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cSld name="Section header">
    <p:bg>
      <p:bgPr>
        <a:solidFill>
          <a:srgbClr val="434343"/>
        </a:solidFill>
        <a:effectLst/>
      </p:bgPr>
    </p:bg>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spcBef>
                <a:spcPts val="0"/>
              </a:spcBef>
              <a:buClr>
                <a:srgbClr val="FFFFFF"/>
              </a:buClr>
              <a:buSzPct val="100000"/>
              <a:defRPr sz="3600">
                <a:solidFill>
                  <a:srgbClr val="FFFFFF"/>
                </a:solidFill>
              </a:defRPr>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11" name="Shape 11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grpSp>
        <p:nvGrpSpPr>
          <p:cNvPr id="112" name="Shape 112"/>
          <p:cNvGrpSpPr/>
          <p:nvPr/>
        </p:nvGrpSpPr>
        <p:grpSpPr>
          <a:xfrm rot="10800000">
            <a:off x="5685300" y="0"/>
            <a:ext cx="3458700" cy="2305800"/>
            <a:chOff x="3274650" y="-614875"/>
            <a:chExt cx="3458700" cy="2305800"/>
          </a:xfrm>
        </p:grpSpPr>
        <p:sp>
          <p:nvSpPr>
            <p:cNvPr id="113" name="Shape 113"/>
            <p:cNvSpPr/>
            <p:nvPr/>
          </p:nvSpPr>
          <p:spPr>
            <a:xfrm rot="5400000">
              <a:off x="4427550" y="538025"/>
              <a:ext cx="1152900" cy="1152900"/>
            </a:xfrm>
            <a:prstGeom prst="rtTriangle">
              <a:avLst/>
            </a:prstGeom>
            <a:solidFill>
              <a:srgbClr val="FFFFFF">
                <a:alpha val="16540"/>
              </a:srgbClr>
            </a:solidFill>
            <a:ln>
              <a:noFill/>
            </a:ln>
          </p:spPr>
          <p:txBody>
            <a:bodyPr lIns="91425" tIns="91425" rIns="91425" bIns="91425" anchor="ctr" anchorCtr="0">
              <a:noAutofit/>
            </a:bodyPr>
            <a:lstStyle/>
            <a:p>
              <a:pPr lvl="0" rtl="0">
                <a:spcBef>
                  <a:spcPts val="0"/>
                </a:spcBef>
                <a:buNone/>
              </a:pPr>
              <a:endParaRPr/>
            </a:p>
          </p:txBody>
        </p:sp>
        <p:sp>
          <p:nvSpPr>
            <p:cNvPr id="114" name="Shape 114"/>
            <p:cNvSpPr/>
            <p:nvPr/>
          </p:nvSpPr>
          <p:spPr>
            <a:xfrm rot="-5400000">
              <a:off x="4427550" y="538025"/>
              <a:ext cx="1152900" cy="1152900"/>
            </a:xfrm>
            <a:prstGeom prst="rtTriangle">
              <a:avLst/>
            </a:prstGeom>
            <a:solidFill>
              <a:srgbClr val="FFFFFF">
                <a:alpha val="48850"/>
              </a:srgbClr>
            </a:solidFill>
            <a:ln>
              <a:noFill/>
            </a:ln>
          </p:spPr>
          <p:txBody>
            <a:bodyPr lIns="91425" tIns="91425" rIns="91425" bIns="91425" anchor="ctr" anchorCtr="0">
              <a:noAutofit/>
            </a:bodyPr>
            <a:lstStyle/>
            <a:p>
              <a:pPr lvl="0">
                <a:spcBef>
                  <a:spcPts val="0"/>
                </a:spcBef>
                <a:buNone/>
              </a:pPr>
              <a:endParaRPr/>
            </a:p>
          </p:txBody>
        </p:sp>
        <p:sp>
          <p:nvSpPr>
            <p:cNvPr id="115" name="Shape 115"/>
            <p:cNvSpPr/>
            <p:nvPr/>
          </p:nvSpPr>
          <p:spPr>
            <a:xfrm>
              <a:off x="5580450" y="538025"/>
              <a:ext cx="1152900" cy="1152900"/>
            </a:xfrm>
            <a:prstGeom prst="rtTriangle">
              <a:avLst/>
            </a:prstGeom>
            <a:solidFill>
              <a:srgbClr val="000000">
                <a:alpha val="30379"/>
              </a:srgbClr>
            </a:solidFill>
            <a:ln>
              <a:noFill/>
            </a:ln>
          </p:spPr>
          <p:txBody>
            <a:bodyPr lIns="91425" tIns="91425" rIns="91425" bIns="91425" anchor="ctr" anchorCtr="0">
              <a:noAutofit/>
            </a:bodyPr>
            <a:lstStyle/>
            <a:p>
              <a:pPr lvl="0" rtl="0">
                <a:spcBef>
                  <a:spcPts val="0"/>
                </a:spcBef>
                <a:buNone/>
              </a:pPr>
              <a:endParaRPr/>
            </a:p>
          </p:txBody>
        </p:sp>
        <p:sp>
          <p:nvSpPr>
            <p:cNvPr id="116" name="Shape 116"/>
            <p:cNvSpPr/>
            <p:nvPr/>
          </p:nvSpPr>
          <p:spPr>
            <a:xfrm>
              <a:off x="3274650" y="-614875"/>
              <a:ext cx="1152900" cy="1152900"/>
            </a:xfrm>
            <a:prstGeom prst="rtTriangle">
              <a:avLst/>
            </a:prstGeom>
            <a:solidFill>
              <a:srgbClr val="FFFFFF">
                <a:alpha val="27309"/>
              </a:srgbClr>
            </a:solidFill>
            <a:ln>
              <a:noFill/>
            </a:ln>
          </p:spPr>
          <p:txBody>
            <a:bodyPr lIns="91425" tIns="91425" rIns="91425" bIns="91425" anchor="ctr" anchorCtr="0">
              <a:noAutofit/>
            </a:bodyPr>
            <a:lstStyle/>
            <a:p>
              <a:pPr lvl="0" rtl="0">
                <a:spcBef>
                  <a:spcPts val="0"/>
                </a:spcBef>
                <a:buNone/>
              </a:pPr>
              <a:endParaRPr/>
            </a:p>
          </p:txBody>
        </p:sp>
        <p:sp>
          <p:nvSpPr>
            <p:cNvPr id="117" name="Shape 117"/>
            <p:cNvSpPr/>
            <p:nvPr/>
          </p:nvSpPr>
          <p:spPr>
            <a:xfrm>
              <a:off x="3274650" y="538025"/>
              <a:ext cx="1152900" cy="1152900"/>
            </a:xfrm>
            <a:prstGeom prst="rtTriangle">
              <a:avLst/>
            </a:prstGeom>
            <a:solidFill>
              <a:srgbClr val="000000">
                <a:alpha val="12690"/>
              </a:srgbClr>
            </a:solidFill>
            <a:ln>
              <a:noFill/>
            </a:ln>
          </p:spPr>
          <p:txBody>
            <a:bodyPr lIns="91425" tIns="91425" rIns="91425" bIns="91425" anchor="ctr" anchorCtr="0">
              <a:noAutofit/>
            </a:bodyPr>
            <a:lstStyle/>
            <a:p>
              <a:pPr lvl="0" rtl="0">
                <a:spcBef>
                  <a:spcPts val="0"/>
                </a:spcBef>
                <a:buNone/>
              </a:pPr>
              <a:endParaRPr/>
            </a:p>
          </p:txBody>
        </p:sp>
        <p:sp>
          <p:nvSpPr>
            <p:cNvPr id="118" name="Shape 118"/>
            <p:cNvSpPr/>
            <p:nvPr/>
          </p:nvSpPr>
          <p:spPr>
            <a:xfrm rot="10800000">
              <a:off x="3274650" y="538025"/>
              <a:ext cx="1152900" cy="1152900"/>
            </a:xfrm>
            <a:prstGeom prst="rtTriangle">
              <a:avLst/>
            </a:prstGeom>
            <a:solidFill>
              <a:srgbClr val="000000">
                <a:alpha val="41920"/>
              </a:srgbClr>
            </a:solidFill>
            <a:ln>
              <a:noFill/>
            </a:ln>
          </p:spPr>
          <p:txBody>
            <a:bodyPr lIns="91425" tIns="91425" rIns="91425" bIns="91425" anchor="ctr" anchorCtr="0">
              <a:noAutofit/>
            </a:bodyPr>
            <a:lstStyle/>
            <a:p>
              <a:pPr lvl="0" rtl="0">
                <a:spcBef>
                  <a:spcPts val="0"/>
                </a:spcBef>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Section header red">
    <p:bg>
      <p:bgPr>
        <a:solidFill>
          <a:srgbClr val="6B1214"/>
        </a:solidFill>
        <a:effectLst/>
      </p:bgPr>
    </p:bg>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rtl="0">
              <a:spcBef>
                <a:spcPts val="0"/>
              </a:spcBef>
              <a:buClr>
                <a:srgbClr val="FFFFFF"/>
              </a:buClr>
              <a:buSzPct val="100000"/>
              <a:defRPr sz="3600">
                <a:solidFill>
                  <a:srgbClr val="FFFFFF"/>
                </a:solidFill>
              </a:defRPr>
            </a:lvl1pPr>
            <a:lvl2pPr lvl="1" algn="ctr" rtl="0">
              <a:spcBef>
                <a:spcPts val="0"/>
              </a:spcBef>
              <a:buSzPct val="100000"/>
              <a:defRPr sz="3600"/>
            </a:lvl2pPr>
            <a:lvl3pPr lvl="2" algn="ctr" rtl="0">
              <a:spcBef>
                <a:spcPts val="0"/>
              </a:spcBef>
              <a:buSzPct val="100000"/>
              <a:defRPr sz="3600"/>
            </a:lvl3pPr>
            <a:lvl4pPr lvl="3" algn="ctr" rtl="0">
              <a:spcBef>
                <a:spcPts val="0"/>
              </a:spcBef>
              <a:buSzPct val="100000"/>
              <a:defRPr sz="3600"/>
            </a:lvl4pPr>
            <a:lvl5pPr lvl="4" algn="ctr" rtl="0">
              <a:spcBef>
                <a:spcPts val="0"/>
              </a:spcBef>
              <a:buSzPct val="100000"/>
              <a:defRPr sz="3600"/>
            </a:lvl5pPr>
            <a:lvl6pPr lvl="5" algn="ctr" rtl="0">
              <a:spcBef>
                <a:spcPts val="0"/>
              </a:spcBef>
              <a:buSzPct val="100000"/>
              <a:defRPr sz="3600"/>
            </a:lvl6pPr>
            <a:lvl7pPr lvl="6" algn="ctr" rtl="0">
              <a:spcBef>
                <a:spcPts val="0"/>
              </a:spcBef>
              <a:buSzPct val="100000"/>
              <a:defRPr sz="3600"/>
            </a:lvl7pPr>
            <a:lvl8pPr lvl="7" algn="ctr" rtl="0">
              <a:spcBef>
                <a:spcPts val="0"/>
              </a:spcBef>
              <a:buSzPct val="100000"/>
              <a:defRPr sz="3600"/>
            </a:lvl8pPr>
            <a:lvl9pPr lvl="8" algn="ctr" rtl="0">
              <a:spcBef>
                <a:spcPts val="0"/>
              </a:spcBef>
              <a:buSzPct val="100000"/>
              <a:defRPr sz="3600"/>
            </a:lvl9pPr>
          </a:lstStyle>
          <a:p>
            <a:endParaRPr/>
          </a:p>
        </p:txBody>
      </p:sp>
      <p:sp>
        <p:nvSpPr>
          <p:cNvPr id="121" name="Shape 12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grpSp>
        <p:nvGrpSpPr>
          <p:cNvPr id="122" name="Shape 122"/>
          <p:cNvGrpSpPr/>
          <p:nvPr/>
        </p:nvGrpSpPr>
        <p:grpSpPr>
          <a:xfrm rot="10800000">
            <a:off x="5685300" y="0"/>
            <a:ext cx="3458700" cy="2305800"/>
            <a:chOff x="310150" y="-217625"/>
            <a:chExt cx="3458700" cy="2305800"/>
          </a:xfrm>
        </p:grpSpPr>
        <p:grpSp>
          <p:nvGrpSpPr>
            <p:cNvPr id="123" name="Shape 123"/>
            <p:cNvGrpSpPr/>
            <p:nvPr/>
          </p:nvGrpSpPr>
          <p:grpSpPr>
            <a:xfrm>
              <a:off x="310150" y="-217625"/>
              <a:ext cx="3458700" cy="2305800"/>
              <a:chOff x="3274650" y="-614875"/>
              <a:chExt cx="3458700" cy="2305800"/>
            </a:xfrm>
          </p:grpSpPr>
          <p:sp>
            <p:nvSpPr>
              <p:cNvPr id="124" name="Shape 124"/>
              <p:cNvSpPr/>
              <p:nvPr/>
            </p:nvSpPr>
            <p:spPr>
              <a:xfrm rot="5400000">
                <a:off x="4427550" y="538025"/>
                <a:ext cx="1152900" cy="1152900"/>
              </a:xfrm>
              <a:prstGeom prst="rtTriangle">
                <a:avLst/>
              </a:prstGeom>
              <a:solidFill>
                <a:srgbClr val="CF2428"/>
              </a:solidFill>
              <a:ln>
                <a:noFill/>
              </a:ln>
            </p:spPr>
            <p:txBody>
              <a:bodyPr lIns="91425" tIns="91425" rIns="91425" bIns="91425" anchor="ctr" anchorCtr="0">
                <a:noAutofit/>
              </a:bodyPr>
              <a:lstStyle/>
              <a:p>
                <a:pPr lvl="0">
                  <a:spcBef>
                    <a:spcPts val="0"/>
                  </a:spcBef>
                  <a:buNone/>
                </a:pPr>
                <a:endParaRPr/>
              </a:p>
            </p:txBody>
          </p:sp>
          <p:sp>
            <p:nvSpPr>
              <p:cNvPr id="125" name="Shape 125"/>
              <p:cNvSpPr/>
              <p:nvPr/>
            </p:nvSpPr>
            <p:spPr>
              <a:xfrm rot="-5400000">
                <a:off x="4427550" y="538025"/>
                <a:ext cx="1152900" cy="1152900"/>
              </a:xfrm>
              <a:prstGeom prst="rtTriangle">
                <a:avLst/>
              </a:prstGeom>
              <a:solidFill>
                <a:srgbClr val="CF2428"/>
              </a:solidFill>
              <a:ln>
                <a:noFill/>
              </a:ln>
            </p:spPr>
            <p:txBody>
              <a:bodyPr lIns="91425" tIns="91425" rIns="91425" bIns="91425" anchor="ctr" anchorCtr="0">
                <a:noAutofit/>
              </a:bodyPr>
              <a:lstStyle/>
              <a:p>
                <a:pPr lvl="0">
                  <a:spcBef>
                    <a:spcPts val="0"/>
                  </a:spcBef>
                  <a:buNone/>
                </a:pPr>
                <a:endParaRPr/>
              </a:p>
            </p:txBody>
          </p:sp>
          <p:sp>
            <p:nvSpPr>
              <p:cNvPr id="126" name="Shape 126"/>
              <p:cNvSpPr/>
              <p:nvPr/>
            </p:nvSpPr>
            <p:spPr>
              <a:xfrm>
                <a:off x="5580450" y="538025"/>
                <a:ext cx="1152900" cy="1152900"/>
              </a:xfrm>
              <a:prstGeom prst="rtTriangle">
                <a:avLst/>
              </a:prstGeom>
              <a:solidFill>
                <a:srgbClr val="CF2428"/>
              </a:solidFill>
              <a:ln>
                <a:noFill/>
              </a:ln>
            </p:spPr>
            <p:txBody>
              <a:bodyPr lIns="91425" tIns="91425" rIns="91425" bIns="91425" anchor="ctr" anchorCtr="0">
                <a:noAutofit/>
              </a:bodyPr>
              <a:lstStyle/>
              <a:p>
                <a:pPr lvl="0">
                  <a:spcBef>
                    <a:spcPts val="0"/>
                  </a:spcBef>
                  <a:buNone/>
                </a:pPr>
                <a:endParaRPr/>
              </a:p>
            </p:txBody>
          </p:sp>
          <p:sp>
            <p:nvSpPr>
              <p:cNvPr id="127" name="Shape 127"/>
              <p:cNvSpPr/>
              <p:nvPr/>
            </p:nvSpPr>
            <p:spPr>
              <a:xfrm>
                <a:off x="3274650" y="-614875"/>
                <a:ext cx="1152900" cy="1152900"/>
              </a:xfrm>
              <a:prstGeom prst="rtTriangle">
                <a:avLst/>
              </a:prstGeom>
              <a:solidFill>
                <a:srgbClr val="CF2428"/>
              </a:solidFill>
              <a:ln>
                <a:noFill/>
              </a:ln>
            </p:spPr>
            <p:txBody>
              <a:bodyPr lIns="91425" tIns="91425" rIns="91425" bIns="91425" anchor="ctr" anchorCtr="0">
                <a:noAutofit/>
              </a:bodyPr>
              <a:lstStyle/>
              <a:p>
                <a:pPr lvl="0">
                  <a:spcBef>
                    <a:spcPts val="0"/>
                  </a:spcBef>
                  <a:buNone/>
                </a:pPr>
                <a:endParaRPr/>
              </a:p>
            </p:txBody>
          </p:sp>
          <p:sp>
            <p:nvSpPr>
              <p:cNvPr id="128" name="Shape 128"/>
              <p:cNvSpPr/>
              <p:nvPr/>
            </p:nvSpPr>
            <p:spPr>
              <a:xfrm>
                <a:off x="3274650" y="538025"/>
                <a:ext cx="1152900" cy="1152900"/>
              </a:xfrm>
              <a:prstGeom prst="rtTriangle">
                <a:avLst/>
              </a:prstGeom>
              <a:solidFill>
                <a:srgbClr val="CF2428"/>
              </a:solidFill>
              <a:ln>
                <a:noFill/>
              </a:ln>
            </p:spPr>
            <p:txBody>
              <a:bodyPr lIns="91425" tIns="91425" rIns="91425" bIns="91425" anchor="ctr" anchorCtr="0">
                <a:noAutofit/>
              </a:bodyPr>
              <a:lstStyle/>
              <a:p>
                <a:pPr lvl="0">
                  <a:spcBef>
                    <a:spcPts val="0"/>
                  </a:spcBef>
                  <a:buNone/>
                </a:pPr>
                <a:endParaRPr/>
              </a:p>
            </p:txBody>
          </p:sp>
          <p:sp>
            <p:nvSpPr>
              <p:cNvPr id="129" name="Shape 129"/>
              <p:cNvSpPr/>
              <p:nvPr/>
            </p:nvSpPr>
            <p:spPr>
              <a:xfrm rot="10800000">
                <a:off x="3274650" y="538025"/>
                <a:ext cx="1152900" cy="1152900"/>
              </a:xfrm>
              <a:prstGeom prst="rtTriangle">
                <a:avLst/>
              </a:prstGeom>
              <a:solidFill>
                <a:srgbClr val="CF2428"/>
              </a:solidFill>
              <a:ln>
                <a:noFill/>
              </a:ln>
            </p:spPr>
            <p:txBody>
              <a:bodyPr lIns="91425" tIns="91425" rIns="91425" bIns="91425" anchor="ctr" anchorCtr="0">
                <a:noAutofit/>
              </a:bodyPr>
              <a:lstStyle/>
              <a:p>
                <a:pPr lvl="0">
                  <a:spcBef>
                    <a:spcPts val="0"/>
                  </a:spcBef>
                  <a:buNone/>
                </a:pPr>
                <a:endParaRPr/>
              </a:p>
            </p:txBody>
          </p:sp>
        </p:grpSp>
        <p:grpSp>
          <p:nvGrpSpPr>
            <p:cNvPr id="130" name="Shape 130"/>
            <p:cNvGrpSpPr/>
            <p:nvPr/>
          </p:nvGrpSpPr>
          <p:grpSpPr>
            <a:xfrm>
              <a:off x="310150" y="-217625"/>
              <a:ext cx="3458700" cy="2305800"/>
              <a:chOff x="3274650" y="-614875"/>
              <a:chExt cx="3458700" cy="2305800"/>
            </a:xfrm>
          </p:grpSpPr>
          <p:sp>
            <p:nvSpPr>
              <p:cNvPr id="131" name="Shape 131"/>
              <p:cNvSpPr/>
              <p:nvPr/>
            </p:nvSpPr>
            <p:spPr>
              <a:xfrm rot="5400000">
                <a:off x="4427550" y="538025"/>
                <a:ext cx="1152900" cy="1152900"/>
              </a:xfrm>
              <a:prstGeom prst="rtTriangle">
                <a:avLst/>
              </a:prstGeom>
              <a:solidFill>
                <a:srgbClr val="000000">
                  <a:alpha val="6539"/>
                </a:srgbClr>
              </a:solidFill>
              <a:ln>
                <a:noFill/>
              </a:ln>
            </p:spPr>
            <p:txBody>
              <a:bodyPr lIns="91425" tIns="91425" rIns="91425" bIns="91425" anchor="ctr" anchorCtr="0">
                <a:noAutofit/>
              </a:bodyPr>
              <a:lstStyle/>
              <a:p>
                <a:pPr lvl="0" rtl="0">
                  <a:spcBef>
                    <a:spcPts val="0"/>
                  </a:spcBef>
                  <a:buNone/>
                </a:pPr>
                <a:endParaRPr/>
              </a:p>
            </p:txBody>
          </p:sp>
          <p:sp>
            <p:nvSpPr>
              <p:cNvPr id="132" name="Shape 132"/>
              <p:cNvSpPr/>
              <p:nvPr/>
            </p:nvSpPr>
            <p:spPr>
              <a:xfrm rot="-5400000">
                <a:off x="4427550" y="538025"/>
                <a:ext cx="1152900" cy="1152900"/>
              </a:xfrm>
              <a:prstGeom prst="rtTriangle">
                <a:avLst/>
              </a:prstGeom>
              <a:solidFill>
                <a:srgbClr val="000000">
                  <a:alpha val="30980"/>
                </a:srgbClr>
              </a:solidFill>
              <a:ln>
                <a:noFill/>
              </a:ln>
            </p:spPr>
            <p:txBody>
              <a:bodyPr lIns="91425" tIns="91425" rIns="91425" bIns="91425" anchor="ctr" anchorCtr="0">
                <a:noAutofit/>
              </a:bodyPr>
              <a:lstStyle/>
              <a:p>
                <a:pPr lvl="0">
                  <a:spcBef>
                    <a:spcPts val="0"/>
                  </a:spcBef>
                  <a:buNone/>
                </a:pPr>
                <a:endParaRPr/>
              </a:p>
            </p:txBody>
          </p:sp>
          <p:sp>
            <p:nvSpPr>
              <p:cNvPr id="133" name="Shape 133"/>
              <p:cNvSpPr/>
              <p:nvPr/>
            </p:nvSpPr>
            <p:spPr>
              <a:xfrm>
                <a:off x="5580450" y="538025"/>
                <a:ext cx="1152900" cy="1152900"/>
              </a:xfrm>
              <a:prstGeom prst="rtTriangle">
                <a:avLst/>
              </a:prstGeom>
              <a:solidFill>
                <a:srgbClr val="000000">
                  <a:alpha val="6270"/>
                </a:srgbClr>
              </a:solidFill>
              <a:ln>
                <a:noFill/>
              </a:ln>
            </p:spPr>
            <p:txBody>
              <a:bodyPr lIns="91425" tIns="91425" rIns="91425" bIns="91425" anchor="ctr" anchorCtr="0">
                <a:noAutofit/>
              </a:bodyPr>
              <a:lstStyle/>
              <a:p>
                <a:pPr lvl="0" rtl="0">
                  <a:spcBef>
                    <a:spcPts val="0"/>
                  </a:spcBef>
                  <a:buNone/>
                </a:pPr>
                <a:endParaRPr/>
              </a:p>
            </p:txBody>
          </p:sp>
          <p:sp>
            <p:nvSpPr>
              <p:cNvPr id="134" name="Shape 134"/>
              <p:cNvSpPr/>
              <p:nvPr/>
            </p:nvSpPr>
            <p:spPr>
              <a:xfrm>
                <a:off x="3274650" y="-614875"/>
                <a:ext cx="1152900" cy="1152900"/>
              </a:xfrm>
              <a:prstGeom prst="rtTriangle">
                <a:avLst/>
              </a:prstGeom>
              <a:solidFill>
                <a:srgbClr val="000000">
                  <a:alpha val="56540"/>
                </a:srgbClr>
              </a:solidFill>
              <a:ln>
                <a:noFill/>
              </a:ln>
            </p:spPr>
            <p:txBody>
              <a:bodyPr lIns="91425" tIns="91425" rIns="91425" bIns="91425" anchor="ctr" anchorCtr="0">
                <a:noAutofit/>
              </a:bodyPr>
              <a:lstStyle/>
              <a:p>
                <a:pPr lvl="0" rtl="0">
                  <a:spcBef>
                    <a:spcPts val="0"/>
                  </a:spcBef>
                  <a:buNone/>
                </a:pPr>
                <a:endParaRPr/>
              </a:p>
            </p:txBody>
          </p:sp>
          <p:sp>
            <p:nvSpPr>
              <p:cNvPr id="135" name="Shape 135"/>
              <p:cNvSpPr/>
              <p:nvPr/>
            </p:nvSpPr>
            <p:spPr>
              <a:xfrm>
                <a:off x="3274650" y="538025"/>
                <a:ext cx="1152900" cy="1152900"/>
              </a:xfrm>
              <a:prstGeom prst="rtTriangle">
                <a:avLst/>
              </a:prstGeom>
              <a:solidFill>
                <a:srgbClr val="FFFFFF">
                  <a:alpha val="4230"/>
                </a:srgbClr>
              </a:solidFill>
              <a:ln>
                <a:noFill/>
              </a:ln>
            </p:spPr>
            <p:txBody>
              <a:bodyPr lIns="91425" tIns="91425" rIns="91425" bIns="91425" anchor="ctr" anchorCtr="0">
                <a:noAutofit/>
              </a:bodyPr>
              <a:lstStyle/>
              <a:p>
                <a:pPr lvl="0" rtl="0">
                  <a:spcBef>
                    <a:spcPts val="0"/>
                  </a:spcBef>
                  <a:buNone/>
                </a:pPr>
                <a:endParaRPr/>
              </a:p>
            </p:txBody>
          </p:sp>
          <p:sp>
            <p:nvSpPr>
              <p:cNvPr id="136" name="Shape 136"/>
              <p:cNvSpPr/>
              <p:nvPr/>
            </p:nvSpPr>
            <p:spPr>
              <a:xfrm rot="10800000">
                <a:off x="3274650" y="538025"/>
                <a:ext cx="1152900" cy="1152900"/>
              </a:xfrm>
              <a:prstGeom prst="rtTriangle">
                <a:avLst/>
              </a:prstGeom>
              <a:solidFill>
                <a:srgbClr val="000000">
                  <a:alpha val="31150"/>
                </a:srgbClr>
              </a:solidFill>
              <a:ln>
                <a:noFill/>
              </a:ln>
            </p:spPr>
            <p:txBody>
              <a:bodyPr lIns="91425" tIns="91425" rIns="91425" bIns="91425" anchor="ctr" anchorCtr="0">
                <a:noAutofit/>
              </a:bodyPr>
              <a:lstStyle/>
              <a:p>
                <a:pPr lvl="0" rtl="0">
                  <a:spcBef>
                    <a:spcPts val="0"/>
                  </a:spcBef>
                  <a:buNone/>
                </a:pPr>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Section header blue">
    <p:bg>
      <p:bgPr>
        <a:solidFill>
          <a:srgbClr val="1A2836"/>
        </a:solidFill>
        <a:effectLst/>
      </p:bgPr>
    </p:bg>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rtl="0">
              <a:spcBef>
                <a:spcPts val="0"/>
              </a:spcBef>
              <a:buClr>
                <a:srgbClr val="FFFFFF"/>
              </a:buClr>
              <a:buSzPct val="100000"/>
              <a:defRPr sz="3600">
                <a:solidFill>
                  <a:srgbClr val="FFFFFF"/>
                </a:solidFill>
              </a:defRPr>
            </a:lvl1pPr>
            <a:lvl2pPr lvl="1" algn="ctr" rtl="0">
              <a:spcBef>
                <a:spcPts val="0"/>
              </a:spcBef>
              <a:buSzPct val="100000"/>
              <a:defRPr sz="3600"/>
            </a:lvl2pPr>
            <a:lvl3pPr lvl="2" algn="ctr" rtl="0">
              <a:spcBef>
                <a:spcPts val="0"/>
              </a:spcBef>
              <a:buSzPct val="100000"/>
              <a:defRPr sz="3600"/>
            </a:lvl3pPr>
            <a:lvl4pPr lvl="3" algn="ctr" rtl="0">
              <a:spcBef>
                <a:spcPts val="0"/>
              </a:spcBef>
              <a:buSzPct val="100000"/>
              <a:defRPr sz="3600"/>
            </a:lvl4pPr>
            <a:lvl5pPr lvl="4" algn="ctr" rtl="0">
              <a:spcBef>
                <a:spcPts val="0"/>
              </a:spcBef>
              <a:buSzPct val="100000"/>
              <a:defRPr sz="3600"/>
            </a:lvl5pPr>
            <a:lvl6pPr lvl="5" algn="ctr" rtl="0">
              <a:spcBef>
                <a:spcPts val="0"/>
              </a:spcBef>
              <a:buSzPct val="100000"/>
              <a:defRPr sz="3600"/>
            </a:lvl6pPr>
            <a:lvl7pPr lvl="6" algn="ctr" rtl="0">
              <a:spcBef>
                <a:spcPts val="0"/>
              </a:spcBef>
              <a:buSzPct val="100000"/>
              <a:defRPr sz="3600"/>
            </a:lvl7pPr>
            <a:lvl8pPr lvl="7" algn="ctr" rtl="0">
              <a:spcBef>
                <a:spcPts val="0"/>
              </a:spcBef>
              <a:buSzPct val="100000"/>
              <a:defRPr sz="3600"/>
            </a:lvl8pPr>
            <a:lvl9pPr lvl="8" algn="ctr" rtl="0">
              <a:spcBef>
                <a:spcPts val="0"/>
              </a:spcBef>
              <a:buSzPct val="100000"/>
              <a:defRPr sz="3600"/>
            </a:lvl9pPr>
          </a:lstStyle>
          <a:p>
            <a:endParaRPr/>
          </a:p>
        </p:txBody>
      </p:sp>
      <p:sp>
        <p:nvSpPr>
          <p:cNvPr id="139" name="Shape 13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grpSp>
        <p:nvGrpSpPr>
          <p:cNvPr id="140" name="Shape 140"/>
          <p:cNvGrpSpPr/>
          <p:nvPr/>
        </p:nvGrpSpPr>
        <p:grpSpPr>
          <a:xfrm rot="10800000">
            <a:off x="5685300" y="0"/>
            <a:ext cx="3458700" cy="2305800"/>
            <a:chOff x="803750" y="-275225"/>
            <a:chExt cx="3458700" cy="2305800"/>
          </a:xfrm>
        </p:grpSpPr>
        <p:grpSp>
          <p:nvGrpSpPr>
            <p:cNvPr id="141" name="Shape 141"/>
            <p:cNvGrpSpPr/>
            <p:nvPr/>
          </p:nvGrpSpPr>
          <p:grpSpPr>
            <a:xfrm>
              <a:off x="803750" y="-275225"/>
              <a:ext cx="3458700" cy="2305800"/>
              <a:chOff x="3274650" y="-614875"/>
              <a:chExt cx="3458700" cy="2305800"/>
            </a:xfrm>
          </p:grpSpPr>
          <p:sp>
            <p:nvSpPr>
              <p:cNvPr id="142" name="Shape 142"/>
              <p:cNvSpPr/>
              <p:nvPr/>
            </p:nvSpPr>
            <p:spPr>
              <a:xfrm rot="5400000">
                <a:off x="4427550" y="538025"/>
                <a:ext cx="1152900" cy="1152900"/>
              </a:xfrm>
              <a:prstGeom prst="rtTriangle">
                <a:avLst/>
              </a:prstGeom>
              <a:solidFill>
                <a:srgbClr val="80C7FF"/>
              </a:solidFill>
              <a:ln>
                <a:noFill/>
              </a:ln>
            </p:spPr>
            <p:txBody>
              <a:bodyPr lIns="91425" tIns="91425" rIns="91425" bIns="91425" anchor="ctr" anchorCtr="0">
                <a:noAutofit/>
              </a:bodyPr>
              <a:lstStyle/>
              <a:p>
                <a:pPr lvl="0">
                  <a:spcBef>
                    <a:spcPts val="0"/>
                  </a:spcBef>
                  <a:buNone/>
                </a:pPr>
                <a:endParaRPr/>
              </a:p>
            </p:txBody>
          </p:sp>
          <p:sp>
            <p:nvSpPr>
              <p:cNvPr id="143" name="Shape 143"/>
              <p:cNvSpPr/>
              <p:nvPr/>
            </p:nvSpPr>
            <p:spPr>
              <a:xfrm rot="-5400000">
                <a:off x="4427550" y="538025"/>
                <a:ext cx="1152900" cy="1152900"/>
              </a:xfrm>
              <a:prstGeom prst="rtTriangle">
                <a:avLst/>
              </a:prstGeom>
              <a:solidFill>
                <a:srgbClr val="80C7FF"/>
              </a:solidFill>
              <a:ln>
                <a:noFill/>
              </a:ln>
            </p:spPr>
            <p:txBody>
              <a:bodyPr lIns="91425" tIns="91425" rIns="91425" bIns="91425" anchor="ctr" anchorCtr="0">
                <a:noAutofit/>
              </a:bodyPr>
              <a:lstStyle/>
              <a:p>
                <a:pPr lvl="0">
                  <a:spcBef>
                    <a:spcPts val="0"/>
                  </a:spcBef>
                  <a:buNone/>
                </a:pPr>
                <a:endParaRPr/>
              </a:p>
            </p:txBody>
          </p:sp>
          <p:sp>
            <p:nvSpPr>
              <p:cNvPr id="144" name="Shape 144"/>
              <p:cNvSpPr/>
              <p:nvPr/>
            </p:nvSpPr>
            <p:spPr>
              <a:xfrm>
                <a:off x="5580450" y="538025"/>
                <a:ext cx="1152900" cy="1152900"/>
              </a:xfrm>
              <a:prstGeom prst="rtTriangle">
                <a:avLst/>
              </a:prstGeom>
              <a:solidFill>
                <a:srgbClr val="80C7FF"/>
              </a:solidFill>
              <a:ln>
                <a:noFill/>
              </a:ln>
            </p:spPr>
            <p:txBody>
              <a:bodyPr lIns="91425" tIns="91425" rIns="91425" bIns="91425" anchor="ctr" anchorCtr="0">
                <a:noAutofit/>
              </a:bodyPr>
              <a:lstStyle/>
              <a:p>
                <a:pPr lvl="0">
                  <a:spcBef>
                    <a:spcPts val="0"/>
                  </a:spcBef>
                  <a:buNone/>
                </a:pPr>
                <a:endParaRPr/>
              </a:p>
            </p:txBody>
          </p:sp>
          <p:sp>
            <p:nvSpPr>
              <p:cNvPr id="145" name="Shape 145"/>
              <p:cNvSpPr/>
              <p:nvPr/>
            </p:nvSpPr>
            <p:spPr>
              <a:xfrm>
                <a:off x="3274650" y="-614875"/>
                <a:ext cx="1152900" cy="1152900"/>
              </a:xfrm>
              <a:prstGeom prst="rtTriangle">
                <a:avLst/>
              </a:prstGeom>
              <a:solidFill>
                <a:srgbClr val="80C7FF"/>
              </a:solidFill>
              <a:ln>
                <a:noFill/>
              </a:ln>
            </p:spPr>
            <p:txBody>
              <a:bodyPr lIns="91425" tIns="91425" rIns="91425" bIns="91425" anchor="ctr" anchorCtr="0">
                <a:noAutofit/>
              </a:bodyPr>
              <a:lstStyle/>
              <a:p>
                <a:pPr lvl="0">
                  <a:spcBef>
                    <a:spcPts val="0"/>
                  </a:spcBef>
                  <a:buNone/>
                </a:pPr>
                <a:endParaRPr/>
              </a:p>
            </p:txBody>
          </p:sp>
          <p:sp>
            <p:nvSpPr>
              <p:cNvPr id="146" name="Shape 146"/>
              <p:cNvSpPr/>
              <p:nvPr/>
            </p:nvSpPr>
            <p:spPr>
              <a:xfrm>
                <a:off x="3274650" y="538025"/>
                <a:ext cx="1152900" cy="1152900"/>
              </a:xfrm>
              <a:prstGeom prst="rtTriangle">
                <a:avLst/>
              </a:prstGeom>
              <a:solidFill>
                <a:srgbClr val="80C7FF"/>
              </a:solidFill>
              <a:ln>
                <a:noFill/>
              </a:ln>
            </p:spPr>
            <p:txBody>
              <a:bodyPr lIns="91425" tIns="91425" rIns="91425" bIns="91425" anchor="ctr" anchorCtr="0">
                <a:noAutofit/>
              </a:bodyPr>
              <a:lstStyle/>
              <a:p>
                <a:pPr lvl="0">
                  <a:spcBef>
                    <a:spcPts val="0"/>
                  </a:spcBef>
                  <a:buNone/>
                </a:pPr>
                <a:endParaRPr/>
              </a:p>
            </p:txBody>
          </p:sp>
          <p:sp>
            <p:nvSpPr>
              <p:cNvPr id="147" name="Shape 147"/>
              <p:cNvSpPr/>
              <p:nvPr/>
            </p:nvSpPr>
            <p:spPr>
              <a:xfrm rot="10800000">
                <a:off x="3274650" y="538025"/>
                <a:ext cx="1152900" cy="1152900"/>
              </a:xfrm>
              <a:prstGeom prst="rtTriangle">
                <a:avLst/>
              </a:prstGeom>
              <a:solidFill>
                <a:srgbClr val="80C7FF"/>
              </a:solidFill>
              <a:ln>
                <a:noFill/>
              </a:ln>
            </p:spPr>
            <p:txBody>
              <a:bodyPr lIns="91425" tIns="91425" rIns="91425" bIns="91425" anchor="ctr" anchorCtr="0">
                <a:noAutofit/>
              </a:bodyPr>
              <a:lstStyle/>
              <a:p>
                <a:pPr lvl="0">
                  <a:spcBef>
                    <a:spcPts val="0"/>
                  </a:spcBef>
                  <a:buNone/>
                </a:pPr>
                <a:endParaRPr/>
              </a:p>
            </p:txBody>
          </p:sp>
        </p:grpSp>
        <p:grpSp>
          <p:nvGrpSpPr>
            <p:cNvPr id="148" name="Shape 148"/>
            <p:cNvGrpSpPr/>
            <p:nvPr/>
          </p:nvGrpSpPr>
          <p:grpSpPr>
            <a:xfrm>
              <a:off x="803750" y="-275225"/>
              <a:ext cx="3458700" cy="2305800"/>
              <a:chOff x="3274650" y="-614875"/>
              <a:chExt cx="3458700" cy="2305800"/>
            </a:xfrm>
          </p:grpSpPr>
          <p:sp>
            <p:nvSpPr>
              <p:cNvPr id="149" name="Shape 149"/>
              <p:cNvSpPr/>
              <p:nvPr/>
            </p:nvSpPr>
            <p:spPr>
              <a:xfrm rot="5400000">
                <a:off x="4427550" y="538025"/>
                <a:ext cx="1152900" cy="1152900"/>
              </a:xfrm>
              <a:prstGeom prst="rtTriangle">
                <a:avLst/>
              </a:prstGeom>
              <a:solidFill>
                <a:srgbClr val="000000">
                  <a:alpha val="6539"/>
                </a:srgbClr>
              </a:solidFill>
              <a:ln>
                <a:noFill/>
              </a:ln>
            </p:spPr>
            <p:txBody>
              <a:bodyPr lIns="91425" tIns="91425" rIns="91425" bIns="91425" anchor="ctr" anchorCtr="0">
                <a:noAutofit/>
              </a:bodyPr>
              <a:lstStyle/>
              <a:p>
                <a:pPr lvl="0" rtl="0">
                  <a:spcBef>
                    <a:spcPts val="0"/>
                  </a:spcBef>
                  <a:buNone/>
                </a:pPr>
                <a:endParaRPr/>
              </a:p>
            </p:txBody>
          </p:sp>
          <p:sp>
            <p:nvSpPr>
              <p:cNvPr id="150" name="Shape 150"/>
              <p:cNvSpPr/>
              <p:nvPr/>
            </p:nvSpPr>
            <p:spPr>
              <a:xfrm rot="-5400000">
                <a:off x="4427550" y="538025"/>
                <a:ext cx="1152900" cy="1152900"/>
              </a:xfrm>
              <a:prstGeom prst="rtTriangle">
                <a:avLst/>
              </a:prstGeom>
              <a:solidFill>
                <a:srgbClr val="000000">
                  <a:alpha val="30980"/>
                </a:srgbClr>
              </a:solidFill>
              <a:ln>
                <a:noFill/>
              </a:ln>
            </p:spPr>
            <p:txBody>
              <a:bodyPr lIns="91425" tIns="91425" rIns="91425" bIns="91425" anchor="ctr" anchorCtr="0">
                <a:noAutofit/>
              </a:bodyPr>
              <a:lstStyle/>
              <a:p>
                <a:pPr lvl="0">
                  <a:spcBef>
                    <a:spcPts val="0"/>
                  </a:spcBef>
                  <a:buNone/>
                </a:pPr>
                <a:endParaRPr/>
              </a:p>
            </p:txBody>
          </p:sp>
          <p:sp>
            <p:nvSpPr>
              <p:cNvPr id="151" name="Shape 151"/>
              <p:cNvSpPr/>
              <p:nvPr/>
            </p:nvSpPr>
            <p:spPr>
              <a:xfrm>
                <a:off x="5580450" y="538025"/>
                <a:ext cx="1152900" cy="1152900"/>
              </a:xfrm>
              <a:prstGeom prst="rtTriangle">
                <a:avLst/>
              </a:prstGeom>
              <a:solidFill>
                <a:srgbClr val="000000">
                  <a:alpha val="6270"/>
                </a:srgbClr>
              </a:solidFill>
              <a:ln>
                <a:noFill/>
              </a:ln>
            </p:spPr>
            <p:txBody>
              <a:bodyPr lIns="91425" tIns="91425" rIns="91425" bIns="91425" anchor="ctr" anchorCtr="0">
                <a:noAutofit/>
              </a:bodyPr>
              <a:lstStyle/>
              <a:p>
                <a:pPr lvl="0" rtl="0">
                  <a:spcBef>
                    <a:spcPts val="0"/>
                  </a:spcBef>
                  <a:buNone/>
                </a:pPr>
                <a:endParaRPr/>
              </a:p>
            </p:txBody>
          </p:sp>
          <p:sp>
            <p:nvSpPr>
              <p:cNvPr id="152" name="Shape 152"/>
              <p:cNvSpPr/>
              <p:nvPr/>
            </p:nvSpPr>
            <p:spPr>
              <a:xfrm>
                <a:off x="3274650" y="-614875"/>
                <a:ext cx="1152900" cy="1152900"/>
              </a:xfrm>
              <a:prstGeom prst="rtTriangle">
                <a:avLst/>
              </a:prstGeom>
              <a:solidFill>
                <a:srgbClr val="000000">
                  <a:alpha val="56540"/>
                </a:srgbClr>
              </a:solidFill>
              <a:ln>
                <a:noFill/>
              </a:ln>
            </p:spPr>
            <p:txBody>
              <a:bodyPr lIns="91425" tIns="91425" rIns="91425" bIns="91425" anchor="ctr" anchorCtr="0">
                <a:noAutofit/>
              </a:bodyPr>
              <a:lstStyle/>
              <a:p>
                <a:pPr lvl="0" rtl="0">
                  <a:spcBef>
                    <a:spcPts val="0"/>
                  </a:spcBef>
                  <a:buNone/>
                </a:pPr>
                <a:endParaRPr/>
              </a:p>
            </p:txBody>
          </p:sp>
          <p:sp>
            <p:nvSpPr>
              <p:cNvPr id="153" name="Shape 153"/>
              <p:cNvSpPr/>
              <p:nvPr/>
            </p:nvSpPr>
            <p:spPr>
              <a:xfrm>
                <a:off x="3274650" y="538025"/>
                <a:ext cx="1152900" cy="1152900"/>
              </a:xfrm>
              <a:prstGeom prst="rtTriangle">
                <a:avLst/>
              </a:prstGeom>
              <a:solidFill>
                <a:srgbClr val="FFFFFF">
                  <a:alpha val="4230"/>
                </a:srgbClr>
              </a:solidFill>
              <a:ln>
                <a:noFill/>
              </a:ln>
            </p:spPr>
            <p:txBody>
              <a:bodyPr lIns="91425" tIns="91425" rIns="91425" bIns="91425" anchor="ctr" anchorCtr="0">
                <a:noAutofit/>
              </a:bodyPr>
              <a:lstStyle/>
              <a:p>
                <a:pPr lvl="0" rtl="0">
                  <a:spcBef>
                    <a:spcPts val="0"/>
                  </a:spcBef>
                  <a:buNone/>
                </a:pPr>
                <a:endParaRPr/>
              </a:p>
            </p:txBody>
          </p:sp>
          <p:sp>
            <p:nvSpPr>
              <p:cNvPr id="154" name="Shape 154"/>
              <p:cNvSpPr/>
              <p:nvPr/>
            </p:nvSpPr>
            <p:spPr>
              <a:xfrm rot="10800000">
                <a:off x="3274650" y="538025"/>
                <a:ext cx="1152900" cy="1152900"/>
              </a:xfrm>
              <a:prstGeom prst="rtTriangle">
                <a:avLst/>
              </a:prstGeom>
              <a:solidFill>
                <a:srgbClr val="000000">
                  <a:alpha val="31150"/>
                </a:srgbClr>
              </a:solidFill>
              <a:ln>
                <a:noFill/>
              </a:ln>
            </p:spPr>
            <p:txBody>
              <a:bodyPr lIns="91425" tIns="91425" rIns="91425" bIns="91425" anchor="ctr" anchorCtr="0">
                <a:noAutofit/>
              </a:bodyPr>
              <a:lstStyle/>
              <a:p>
                <a:pPr lvl="0" rtl="0">
                  <a:spcBef>
                    <a:spcPts val="0"/>
                  </a:spcBef>
                  <a:buNone/>
                </a:pPr>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header yellow">
    <p:bg>
      <p:bgPr>
        <a:solidFill>
          <a:srgbClr val="9A8219"/>
        </a:solidFill>
        <a:effectLst/>
      </p:bgPr>
    </p:bg>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rtl="0">
              <a:spcBef>
                <a:spcPts val="0"/>
              </a:spcBef>
              <a:buClr>
                <a:srgbClr val="FFFFFF"/>
              </a:buClr>
              <a:buSzPct val="100000"/>
              <a:defRPr sz="3600">
                <a:solidFill>
                  <a:srgbClr val="FFFFFF"/>
                </a:solidFill>
              </a:defRPr>
            </a:lvl1pPr>
            <a:lvl2pPr lvl="1" algn="ctr" rtl="0">
              <a:spcBef>
                <a:spcPts val="0"/>
              </a:spcBef>
              <a:buSzPct val="100000"/>
              <a:defRPr sz="3600"/>
            </a:lvl2pPr>
            <a:lvl3pPr lvl="2" algn="ctr" rtl="0">
              <a:spcBef>
                <a:spcPts val="0"/>
              </a:spcBef>
              <a:buSzPct val="100000"/>
              <a:defRPr sz="3600"/>
            </a:lvl3pPr>
            <a:lvl4pPr lvl="3" algn="ctr" rtl="0">
              <a:spcBef>
                <a:spcPts val="0"/>
              </a:spcBef>
              <a:buSzPct val="100000"/>
              <a:defRPr sz="3600"/>
            </a:lvl4pPr>
            <a:lvl5pPr lvl="4" algn="ctr" rtl="0">
              <a:spcBef>
                <a:spcPts val="0"/>
              </a:spcBef>
              <a:buSzPct val="100000"/>
              <a:defRPr sz="3600"/>
            </a:lvl5pPr>
            <a:lvl6pPr lvl="5" algn="ctr" rtl="0">
              <a:spcBef>
                <a:spcPts val="0"/>
              </a:spcBef>
              <a:buSzPct val="100000"/>
              <a:defRPr sz="3600"/>
            </a:lvl6pPr>
            <a:lvl7pPr lvl="6" algn="ctr" rtl="0">
              <a:spcBef>
                <a:spcPts val="0"/>
              </a:spcBef>
              <a:buSzPct val="100000"/>
              <a:defRPr sz="3600"/>
            </a:lvl7pPr>
            <a:lvl8pPr lvl="7" algn="ctr" rtl="0">
              <a:spcBef>
                <a:spcPts val="0"/>
              </a:spcBef>
              <a:buSzPct val="100000"/>
              <a:defRPr sz="3600"/>
            </a:lvl8pPr>
            <a:lvl9pPr lvl="8" algn="ctr" rtl="0">
              <a:spcBef>
                <a:spcPts val="0"/>
              </a:spcBef>
              <a:buSzPct val="100000"/>
              <a:defRPr sz="3600"/>
            </a:lvl9pPr>
          </a:lstStyle>
          <a:p>
            <a:endParaRPr/>
          </a:p>
        </p:txBody>
      </p:sp>
      <p:sp>
        <p:nvSpPr>
          <p:cNvPr id="157" name="Shape 15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grpSp>
        <p:nvGrpSpPr>
          <p:cNvPr id="158" name="Shape 158"/>
          <p:cNvGrpSpPr/>
          <p:nvPr/>
        </p:nvGrpSpPr>
        <p:grpSpPr>
          <a:xfrm>
            <a:off x="5685300" y="0"/>
            <a:ext cx="3458700" cy="2305800"/>
            <a:chOff x="5685300" y="0"/>
            <a:chExt cx="3458700" cy="2305800"/>
          </a:xfrm>
        </p:grpSpPr>
        <p:grpSp>
          <p:nvGrpSpPr>
            <p:cNvPr id="159" name="Shape 159"/>
            <p:cNvGrpSpPr/>
            <p:nvPr/>
          </p:nvGrpSpPr>
          <p:grpSpPr>
            <a:xfrm rot="10800000">
              <a:off x="5685300" y="0"/>
              <a:ext cx="3458700" cy="2305800"/>
              <a:chOff x="3274650" y="-614875"/>
              <a:chExt cx="3458700" cy="2305800"/>
            </a:xfrm>
          </p:grpSpPr>
          <p:sp>
            <p:nvSpPr>
              <p:cNvPr id="160" name="Shape 160"/>
              <p:cNvSpPr/>
              <p:nvPr/>
            </p:nvSpPr>
            <p:spPr>
              <a:xfrm rot="5400000">
                <a:off x="4427550" y="538025"/>
                <a:ext cx="1152900" cy="1152900"/>
              </a:xfrm>
              <a:prstGeom prst="rtTriangle">
                <a:avLst/>
              </a:prstGeom>
              <a:solidFill>
                <a:srgbClr val="FFE500"/>
              </a:solidFill>
              <a:ln>
                <a:noFill/>
              </a:ln>
            </p:spPr>
            <p:txBody>
              <a:bodyPr lIns="91425" tIns="91425" rIns="91425" bIns="91425" anchor="ctr" anchorCtr="0">
                <a:noAutofit/>
              </a:bodyPr>
              <a:lstStyle/>
              <a:p>
                <a:pPr lvl="0">
                  <a:spcBef>
                    <a:spcPts val="0"/>
                  </a:spcBef>
                  <a:buNone/>
                </a:pPr>
                <a:endParaRPr/>
              </a:p>
            </p:txBody>
          </p:sp>
          <p:sp>
            <p:nvSpPr>
              <p:cNvPr id="161" name="Shape 161"/>
              <p:cNvSpPr/>
              <p:nvPr/>
            </p:nvSpPr>
            <p:spPr>
              <a:xfrm rot="-5400000">
                <a:off x="4427550" y="538025"/>
                <a:ext cx="1152900" cy="1152900"/>
              </a:xfrm>
              <a:prstGeom prst="rtTriangle">
                <a:avLst/>
              </a:prstGeom>
              <a:solidFill>
                <a:srgbClr val="FFE500"/>
              </a:solidFill>
              <a:ln>
                <a:noFill/>
              </a:ln>
            </p:spPr>
            <p:txBody>
              <a:bodyPr lIns="91425" tIns="91425" rIns="91425" bIns="91425" anchor="ctr" anchorCtr="0">
                <a:noAutofit/>
              </a:bodyPr>
              <a:lstStyle/>
              <a:p>
                <a:pPr lvl="0">
                  <a:spcBef>
                    <a:spcPts val="0"/>
                  </a:spcBef>
                  <a:buNone/>
                </a:pPr>
                <a:endParaRPr/>
              </a:p>
            </p:txBody>
          </p:sp>
          <p:sp>
            <p:nvSpPr>
              <p:cNvPr id="162" name="Shape 162"/>
              <p:cNvSpPr/>
              <p:nvPr/>
            </p:nvSpPr>
            <p:spPr>
              <a:xfrm>
                <a:off x="5580450" y="538025"/>
                <a:ext cx="1152900" cy="1152900"/>
              </a:xfrm>
              <a:prstGeom prst="rtTriangle">
                <a:avLst/>
              </a:prstGeom>
              <a:solidFill>
                <a:srgbClr val="FFE500"/>
              </a:solidFill>
              <a:ln>
                <a:noFill/>
              </a:ln>
            </p:spPr>
            <p:txBody>
              <a:bodyPr lIns="91425" tIns="91425" rIns="91425" bIns="91425" anchor="ctr" anchorCtr="0">
                <a:noAutofit/>
              </a:bodyPr>
              <a:lstStyle/>
              <a:p>
                <a:pPr lvl="0">
                  <a:spcBef>
                    <a:spcPts val="0"/>
                  </a:spcBef>
                  <a:buNone/>
                </a:pPr>
                <a:endParaRPr/>
              </a:p>
            </p:txBody>
          </p:sp>
          <p:sp>
            <p:nvSpPr>
              <p:cNvPr id="163" name="Shape 163"/>
              <p:cNvSpPr/>
              <p:nvPr/>
            </p:nvSpPr>
            <p:spPr>
              <a:xfrm>
                <a:off x="3274650" y="-614875"/>
                <a:ext cx="1152900" cy="1152900"/>
              </a:xfrm>
              <a:prstGeom prst="rtTriangle">
                <a:avLst/>
              </a:prstGeom>
              <a:solidFill>
                <a:srgbClr val="FFE500"/>
              </a:solidFill>
              <a:ln>
                <a:noFill/>
              </a:ln>
            </p:spPr>
            <p:txBody>
              <a:bodyPr lIns="91425" tIns="91425" rIns="91425" bIns="91425" anchor="ctr" anchorCtr="0">
                <a:noAutofit/>
              </a:bodyPr>
              <a:lstStyle/>
              <a:p>
                <a:pPr lvl="0">
                  <a:spcBef>
                    <a:spcPts val="0"/>
                  </a:spcBef>
                  <a:buNone/>
                </a:pPr>
                <a:endParaRPr/>
              </a:p>
            </p:txBody>
          </p:sp>
          <p:sp>
            <p:nvSpPr>
              <p:cNvPr id="164" name="Shape 164"/>
              <p:cNvSpPr/>
              <p:nvPr/>
            </p:nvSpPr>
            <p:spPr>
              <a:xfrm>
                <a:off x="3274650" y="538025"/>
                <a:ext cx="1152900" cy="1152900"/>
              </a:xfrm>
              <a:prstGeom prst="rtTriangle">
                <a:avLst/>
              </a:prstGeom>
              <a:solidFill>
                <a:srgbClr val="FFE500"/>
              </a:solidFill>
              <a:ln>
                <a:noFill/>
              </a:ln>
            </p:spPr>
            <p:txBody>
              <a:bodyPr lIns="91425" tIns="91425" rIns="91425" bIns="91425" anchor="ctr" anchorCtr="0">
                <a:noAutofit/>
              </a:bodyPr>
              <a:lstStyle/>
              <a:p>
                <a:pPr lvl="0">
                  <a:spcBef>
                    <a:spcPts val="0"/>
                  </a:spcBef>
                  <a:buNone/>
                </a:pPr>
                <a:endParaRPr/>
              </a:p>
            </p:txBody>
          </p:sp>
          <p:sp>
            <p:nvSpPr>
              <p:cNvPr id="165" name="Shape 165"/>
              <p:cNvSpPr/>
              <p:nvPr/>
            </p:nvSpPr>
            <p:spPr>
              <a:xfrm rot="10800000">
                <a:off x="3274650" y="538025"/>
                <a:ext cx="1152900" cy="1152900"/>
              </a:xfrm>
              <a:prstGeom prst="rtTriangle">
                <a:avLst/>
              </a:prstGeom>
              <a:solidFill>
                <a:srgbClr val="FFE500"/>
              </a:solidFill>
              <a:ln>
                <a:noFill/>
              </a:ln>
            </p:spPr>
            <p:txBody>
              <a:bodyPr lIns="91425" tIns="91425" rIns="91425" bIns="91425" anchor="ctr" anchorCtr="0">
                <a:noAutofit/>
              </a:bodyPr>
              <a:lstStyle/>
              <a:p>
                <a:pPr lvl="0">
                  <a:spcBef>
                    <a:spcPts val="0"/>
                  </a:spcBef>
                  <a:buNone/>
                </a:pPr>
                <a:endParaRPr/>
              </a:p>
            </p:txBody>
          </p:sp>
        </p:grpSp>
        <p:grpSp>
          <p:nvGrpSpPr>
            <p:cNvPr id="166" name="Shape 166"/>
            <p:cNvGrpSpPr/>
            <p:nvPr/>
          </p:nvGrpSpPr>
          <p:grpSpPr>
            <a:xfrm rot="10800000">
              <a:off x="5685300" y="0"/>
              <a:ext cx="3458700" cy="2305800"/>
              <a:chOff x="3274650" y="-614875"/>
              <a:chExt cx="3458700" cy="2305800"/>
            </a:xfrm>
          </p:grpSpPr>
          <p:sp>
            <p:nvSpPr>
              <p:cNvPr id="167" name="Shape 167"/>
              <p:cNvSpPr/>
              <p:nvPr/>
            </p:nvSpPr>
            <p:spPr>
              <a:xfrm rot="5400000">
                <a:off x="4427550" y="538025"/>
                <a:ext cx="1152900" cy="1152900"/>
              </a:xfrm>
              <a:prstGeom prst="rtTriangle">
                <a:avLst/>
              </a:prstGeom>
              <a:solidFill>
                <a:srgbClr val="000000">
                  <a:alpha val="6539"/>
                </a:srgbClr>
              </a:solidFill>
              <a:ln>
                <a:noFill/>
              </a:ln>
            </p:spPr>
            <p:txBody>
              <a:bodyPr lIns="91425" tIns="91425" rIns="91425" bIns="91425" anchor="ctr" anchorCtr="0">
                <a:noAutofit/>
              </a:bodyPr>
              <a:lstStyle/>
              <a:p>
                <a:pPr lvl="0" rtl="0">
                  <a:spcBef>
                    <a:spcPts val="0"/>
                  </a:spcBef>
                  <a:buNone/>
                </a:pPr>
                <a:endParaRPr/>
              </a:p>
            </p:txBody>
          </p:sp>
          <p:sp>
            <p:nvSpPr>
              <p:cNvPr id="168" name="Shape 168"/>
              <p:cNvSpPr/>
              <p:nvPr/>
            </p:nvSpPr>
            <p:spPr>
              <a:xfrm rot="-5400000">
                <a:off x="4427550" y="538025"/>
                <a:ext cx="1152900" cy="1152900"/>
              </a:xfrm>
              <a:prstGeom prst="rtTriangle">
                <a:avLst/>
              </a:prstGeom>
              <a:solidFill>
                <a:srgbClr val="000000">
                  <a:alpha val="30980"/>
                </a:srgbClr>
              </a:solidFill>
              <a:ln>
                <a:noFill/>
              </a:ln>
            </p:spPr>
            <p:txBody>
              <a:bodyPr lIns="91425" tIns="91425" rIns="91425" bIns="91425" anchor="ctr" anchorCtr="0">
                <a:noAutofit/>
              </a:bodyPr>
              <a:lstStyle/>
              <a:p>
                <a:pPr lvl="0">
                  <a:spcBef>
                    <a:spcPts val="0"/>
                  </a:spcBef>
                  <a:buNone/>
                </a:pPr>
                <a:endParaRPr/>
              </a:p>
            </p:txBody>
          </p:sp>
          <p:sp>
            <p:nvSpPr>
              <p:cNvPr id="169" name="Shape 169"/>
              <p:cNvSpPr/>
              <p:nvPr/>
            </p:nvSpPr>
            <p:spPr>
              <a:xfrm>
                <a:off x="5580450" y="538025"/>
                <a:ext cx="1152900" cy="1152900"/>
              </a:xfrm>
              <a:prstGeom prst="rtTriangle">
                <a:avLst/>
              </a:prstGeom>
              <a:solidFill>
                <a:srgbClr val="000000">
                  <a:alpha val="6270"/>
                </a:srgbClr>
              </a:solidFill>
              <a:ln>
                <a:noFill/>
              </a:ln>
            </p:spPr>
            <p:txBody>
              <a:bodyPr lIns="91425" tIns="91425" rIns="91425" bIns="91425" anchor="ctr" anchorCtr="0">
                <a:noAutofit/>
              </a:bodyPr>
              <a:lstStyle/>
              <a:p>
                <a:pPr lvl="0" rtl="0">
                  <a:spcBef>
                    <a:spcPts val="0"/>
                  </a:spcBef>
                  <a:buNone/>
                </a:pPr>
                <a:endParaRPr/>
              </a:p>
            </p:txBody>
          </p:sp>
          <p:sp>
            <p:nvSpPr>
              <p:cNvPr id="170" name="Shape 170"/>
              <p:cNvSpPr/>
              <p:nvPr/>
            </p:nvSpPr>
            <p:spPr>
              <a:xfrm>
                <a:off x="3274650" y="-614875"/>
                <a:ext cx="1152900" cy="1152900"/>
              </a:xfrm>
              <a:prstGeom prst="rtTriangle">
                <a:avLst/>
              </a:prstGeom>
              <a:solidFill>
                <a:srgbClr val="000000">
                  <a:alpha val="56540"/>
                </a:srgbClr>
              </a:solidFill>
              <a:ln>
                <a:noFill/>
              </a:ln>
            </p:spPr>
            <p:txBody>
              <a:bodyPr lIns="91425" tIns="91425" rIns="91425" bIns="91425" anchor="ctr" anchorCtr="0">
                <a:noAutofit/>
              </a:bodyPr>
              <a:lstStyle/>
              <a:p>
                <a:pPr lvl="0" rtl="0">
                  <a:spcBef>
                    <a:spcPts val="0"/>
                  </a:spcBef>
                  <a:buNone/>
                </a:pPr>
                <a:endParaRPr/>
              </a:p>
            </p:txBody>
          </p:sp>
          <p:sp>
            <p:nvSpPr>
              <p:cNvPr id="171" name="Shape 171"/>
              <p:cNvSpPr/>
              <p:nvPr/>
            </p:nvSpPr>
            <p:spPr>
              <a:xfrm>
                <a:off x="3274650" y="538025"/>
                <a:ext cx="1152900" cy="1152900"/>
              </a:xfrm>
              <a:prstGeom prst="rtTriangle">
                <a:avLst/>
              </a:prstGeom>
              <a:solidFill>
                <a:srgbClr val="FFFFFF">
                  <a:alpha val="4230"/>
                </a:srgbClr>
              </a:solidFill>
              <a:ln>
                <a:noFill/>
              </a:ln>
            </p:spPr>
            <p:txBody>
              <a:bodyPr lIns="91425" tIns="91425" rIns="91425" bIns="91425" anchor="ctr" anchorCtr="0">
                <a:noAutofit/>
              </a:bodyPr>
              <a:lstStyle/>
              <a:p>
                <a:pPr lvl="0" rtl="0">
                  <a:spcBef>
                    <a:spcPts val="0"/>
                  </a:spcBef>
                  <a:buNone/>
                </a:pPr>
                <a:endParaRPr/>
              </a:p>
            </p:txBody>
          </p:sp>
          <p:sp>
            <p:nvSpPr>
              <p:cNvPr id="172" name="Shape 172"/>
              <p:cNvSpPr/>
              <p:nvPr/>
            </p:nvSpPr>
            <p:spPr>
              <a:xfrm rot="10800000">
                <a:off x="3274650" y="538025"/>
                <a:ext cx="1152900" cy="1152900"/>
              </a:xfrm>
              <a:prstGeom prst="rtTriangle">
                <a:avLst/>
              </a:prstGeom>
              <a:solidFill>
                <a:srgbClr val="000000">
                  <a:alpha val="31150"/>
                </a:srgbClr>
              </a:solidFill>
              <a:ln>
                <a:noFill/>
              </a:ln>
            </p:spPr>
            <p:txBody>
              <a:bodyPr lIns="91425" tIns="91425" rIns="91425" bIns="91425" anchor="ctr" anchorCtr="0">
                <a:noAutofit/>
              </a:bodyPr>
              <a:lstStyle/>
              <a:p>
                <a:pPr lvl="0" rtl="0">
                  <a:spcBef>
                    <a:spcPts val="0"/>
                  </a:spcBef>
                  <a:buNone/>
                </a:pPr>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73"/>
        <p:cNvGrpSpPr/>
        <p:nvPr/>
      </p:nvGrpSpPr>
      <p:grpSpPr>
        <a:xfrm>
          <a:off x="0" y="0"/>
          <a:ext cx="0" cy="0"/>
          <a:chOff x="0" y="0"/>
          <a:chExt cx="0" cy="0"/>
        </a:xfrm>
      </p:grpSpPr>
      <p:sp>
        <p:nvSpPr>
          <p:cNvPr id="174" name="Shape 174"/>
          <p:cNvSpPr/>
          <p:nvPr/>
        </p:nvSpPr>
        <p:spPr>
          <a:xfrm>
            <a:off x="0" y="4958225"/>
            <a:ext cx="9144000" cy="185400"/>
          </a:xfrm>
          <a:prstGeom prst="rect">
            <a:avLst/>
          </a:prstGeom>
          <a:solidFill>
            <a:srgbClr val="383838"/>
          </a:solidFill>
          <a:ln>
            <a:noFill/>
          </a:ln>
        </p:spPr>
        <p:txBody>
          <a:bodyPr lIns="91425" tIns="91425" rIns="91425" bIns="91425" anchor="ctr" anchorCtr="0">
            <a:noAutofit/>
          </a:bodyPr>
          <a:lstStyle/>
          <a:p>
            <a:pPr lvl="0">
              <a:spcBef>
                <a:spcPts val="0"/>
              </a:spcBef>
              <a:buNone/>
            </a:pPr>
            <a:endParaRPr/>
          </a:p>
        </p:txBody>
      </p:sp>
      <p:grpSp>
        <p:nvGrpSpPr>
          <p:cNvPr id="175" name="Shape 175"/>
          <p:cNvGrpSpPr/>
          <p:nvPr/>
        </p:nvGrpSpPr>
        <p:grpSpPr>
          <a:xfrm rot="10800000" flipH="1">
            <a:off x="5685300" y="2837700"/>
            <a:ext cx="3458700" cy="2305800"/>
            <a:chOff x="5685300" y="0"/>
            <a:chExt cx="3458700" cy="2305800"/>
          </a:xfrm>
        </p:grpSpPr>
        <p:grpSp>
          <p:nvGrpSpPr>
            <p:cNvPr id="176" name="Shape 176"/>
            <p:cNvGrpSpPr/>
            <p:nvPr/>
          </p:nvGrpSpPr>
          <p:grpSpPr>
            <a:xfrm rot="10800000">
              <a:off x="5685300" y="0"/>
              <a:ext cx="3458700" cy="2305800"/>
              <a:chOff x="3274650" y="-614875"/>
              <a:chExt cx="3458700" cy="2305800"/>
            </a:xfrm>
          </p:grpSpPr>
          <p:sp>
            <p:nvSpPr>
              <p:cNvPr id="177" name="Shape 177"/>
              <p:cNvSpPr/>
              <p:nvPr/>
            </p:nvSpPr>
            <p:spPr>
              <a:xfrm rot="5400000">
                <a:off x="4427550" y="538025"/>
                <a:ext cx="1152900" cy="1152900"/>
              </a:xfrm>
              <a:prstGeom prst="rtTriangle">
                <a:avLst/>
              </a:prstGeom>
              <a:solidFill>
                <a:srgbClr val="666666"/>
              </a:solidFill>
              <a:ln>
                <a:noFill/>
              </a:ln>
            </p:spPr>
            <p:txBody>
              <a:bodyPr lIns="91425" tIns="91425" rIns="91425" bIns="91425" anchor="ctr" anchorCtr="0">
                <a:noAutofit/>
              </a:bodyPr>
              <a:lstStyle/>
              <a:p>
                <a:pPr lvl="0">
                  <a:spcBef>
                    <a:spcPts val="0"/>
                  </a:spcBef>
                  <a:buNone/>
                </a:pPr>
                <a:endParaRPr/>
              </a:p>
            </p:txBody>
          </p:sp>
          <p:sp>
            <p:nvSpPr>
              <p:cNvPr id="178" name="Shape 178"/>
              <p:cNvSpPr/>
              <p:nvPr/>
            </p:nvSpPr>
            <p:spPr>
              <a:xfrm rot="-5400000">
                <a:off x="4427550" y="538025"/>
                <a:ext cx="1152900" cy="1152900"/>
              </a:xfrm>
              <a:prstGeom prst="rtTriangle">
                <a:avLst/>
              </a:prstGeom>
              <a:solidFill>
                <a:srgbClr val="666666"/>
              </a:solidFill>
              <a:ln>
                <a:noFill/>
              </a:ln>
            </p:spPr>
            <p:txBody>
              <a:bodyPr lIns="91425" tIns="91425" rIns="91425" bIns="91425" anchor="ctr" anchorCtr="0">
                <a:noAutofit/>
              </a:bodyPr>
              <a:lstStyle/>
              <a:p>
                <a:pPr lvl="0">
                  <a:spcBef>
                    <a:spcPts val="0"/>
                  </a:spcBef>
                  <a:buNone/>
                </a:pPr>
                <a:endParaRPr/>
              </a:p>
            </p:txBody>
          </p:sp>
          <p:sp>
            <p:nvSpPr>
              <p:cNvPr id="179" name="Shape 179"/>
              <p:cNvSpPr/>
              <p:nvPr/>
            </p:nvSpPr>
            <p:spPr>
              <a:xfrm>
                <a:off x="5580450" y="538025"/>
                <a:ext cx="1152900" cy="1152900"/>
              </a:xfrm>
              <a:prstGeom prst="rtTriangle">
                <a:avLst/>
              </a:prstGeom>
              <a:solidFill>
                <a:srgbClr val="666666"/>
              </a:solidFill>
              <a:ln>
                <a:noFill/>
              </a:ln>
            </p:spPr>
            <p:txBody>
              <a:bodyPr lIns="91425" tIns="91425" rIns="91425" bIns="91425" anchor="ctr" anchorCtr="0">
                <a:noAutofit/>
              </a:bodyPr>
              <a:lstStyle/>
              <a:p>
                <a:pPr lvl="0">
                  <a:spcBef>
                    <a:spcPts val="0"/>
                  </a:spcBef>
                  <a:buNone/>
                </a:pPr>
                <a:endParaRPr/>
              </a:p>
            </p:txBody>
          </p:sp>
          <p:sp>
            <p:nvSpPr>
              <p:cNvPr id="180" name="Shape 180"/>
              <p:cNvSpPr/>
              <p:nvPr/>
            </p:nvSpPr>
            <p:spPr>
              <a:xfrm>
                <a:off x="3274650" y="-614875"/>
                <a:ext cx="1152900" cy="1152900"/>
              </a:xfrm>
              <a:prstGeom prst="rtTriangle">
                <a:avLst/>
              </a:prstGeom>
              <a:solidFill>
                <a:srgbClr val="666666"/>
              </a:solidFill>
              <a:ln>
                <a:noFill/>
              </a:ln>
            </p:spPr>
            <p:txBody>
              <a:bodyPr lIns="91425" tIns="91425" rIns="91425" bIns="91425" anchor="ctr" anchorCtr="0">
                <a:noAutofit/>
              </a:bodyPr>
              <a:lstStyle/>
              <a:p>
                <a:pPr lvl="0">
                  <a:spcBef>
                    <a:spcPts val="0"/>
                  </a:spcBef>
                  <a:buNone/>
                </a:pPr>
                <a:endParaRPr/>
              </a:p>
            </p:txBody>
          </p:sp>
          <p:sp>
            <p:nvSpPr>
              <p:cNvPr id="181" name="Shape 181"/>
              <p:cNvSpPr/>
              <p:nvPr/>
            </p:nvSpPr>
            <p:spPr>
              <a:xfrm>
                <a:off x="3274650" y="538025"/>
                <a:ext cx="1152900" cy="1152900"/>
              </a:xfrm>
              <a:prstGeom prst="rtTriangle">
                <a:avLst/>
              </a:prstGeom>
              <a:solidFill>
                <a:srgbClr val="666666"/>
              </a:solidFill>
              <a:ln>
                <a:noFill/>
              </a:ln>
            </p:spPr>
            <p:txBody>
              <a:bodyPr lIns="91425" tIns="91425" rIns="91425" bIns="91425" anchor="ctr" anchorCtr="0">
                <a:noAutofit/>
              </a:bodyPr>
              <a:lstStyle/>
              <a:p>
                <a:pPr lvl="0">
                  <a:spcBef>
                    <a:spcPts val="0"/>
                  </a:spcBef>
                  <a:buNone/>
                </a:pPr>
                <a:endParaRPr/>
              </a:p>
            </p:txBody>
          </p:sp>
          <p:sp>
            <p:nvSpPr>
              <p:cNvPr id="182" name="Shape 182"/>
              <p:cNvSpPr/>
              <p:nvPr/>
            </p:nvSpPr>
            <p:spPr>
              <a:xfrm rot="10800000">
                <a:off x="3274650" y="538025"/>
                <a:ext cx="1152900" cy="1152900"/>
              </a:xfrm>
              <a:prstGeom prst="rtTriangle">
                <a:avLst/>
              </a:prstGeom>
              <a:solidFill>
                <a:srgbClr val="666666"/>
              </a:solidFill>
              <a:ln>
                <a:noFill/>
              </a:ln>
            </p:spPr>
            <p:txBody>
              <a:bodyPr lIns="91425" tIns="91425" rIns="91425" bIns="91425" anchor="ctr" anchorCtr="0">
                <a:noAutofit/>
              </a:bodyPr>
              <a:lstStyle/>
              <a:p>
                <a:pPr lvl="0">
                  <a:spcBef>
                    <a:spcPts val="0"/>
                  </a:spcBef>
                  <a:buNone/>
                </a:pPr>
                <a:endParaRPr/>
              </a:p>
            </p:txBody>
          </p:sp>
        </p:grpSp>
        <p:grpSp>
          <p:nvGrpSpPr>
            <p:cNvPr id="183" name="Shape 183"/>
            <p:cNvGrpSpPr/>
            <p:nvPr/>
          </p:nvGrpSpPr>
          <p:grpSpPr>
            <a:xfrm rot="10800000">
              <a:off x="5685300" y="0"/>
              <a:ext cx="3458700" cy="2305800"/>
              <a:chOff x="3274650" y="-614875"/>
              <a:chExt cx="3458700" cy="2305800"/>
            </a:xfrm>
          </p:grpSpPr>
          <p:sp>
            <p:nvSpPr>
              <p:cNvPr id="184" name="Shape 184"/>
              <p:cNvSpPr/>
              <p:nvPr/>
            </p:nvSpPr>
            <p:spPr>
              <a:xfrm rot="5400000">
                <a:off x="4427550" y="538025"/>
                <a:ext cx="1152900" cy="1152900"/>
              </a:xfrm>
              <a:prstGeom prst="rtTriangle">
                <a:avLst/>
              </a:prstGeom>
              <a:solidFill>
                <a:srgbClr val="FFFFFF">
                  <a:alpha val="16540"/>
                </a:srgbClr>
              </a:solidFill>
              <a:ln>
                <a:noFill/>
              </a:ln>
            </p:spPr>
            <p:txBody>
              <a:bodyPr lIns="91425" tIns="91425" rIns="91425" bIns="91425" anchor="ctr" anchorCtr="0">
                <a:noAutofit/>
              </a:bodyPr>
              <a:lstStyle/>
              <a:p>
                <a:pPr lvl="0" rtl="0">
                  <a:spcBef>
                    <a:spcPts val="0"/>
                  </a:spcBef>
                  <a:buNone/>
                </a:pPr>
                <a:endParaRPr/>
              </a:p>
            </p:txBody>
          </p:sp>
          <p:sp>
            <p:nvSpPr>
              <p:cNvPr id="185" name="Shape 185"/>
              <p:cNvSpPr/>
              <p:nvPr/>
            </p:nvSpPr>
            <p:spPr>
              <a:xfrm rot="-5400000">
                <a:off x="4427550" y="538025"/>
                <a:ext cx="1152900" cy="1152900"/>
              </a:xfrm>
              <a:prstGeom prst="rtTriangle">
                <a:avLst/>
              </a:prstGeom>
              <a:solidFill>
                <a:srgbClr val="FFFFFF">
                  <a:alpha val="48850"/>
                </a:srgbClr>
              </a:solidFill>
              <a:ln>
                <a:noFill/>
              </a:ln>
            </p:spPr>
            <p:txBody>
              <a:bodyPr lIns="91425" tIns="91425" rIns="91425" bIns="91425" anchor="ctr" anchorCtr="0">
                <a:noAutofit/>
              </a:bodyPr>
              <a:lstStyle/>
              <a:p>
                <a:pPr lvl="0">
                  <a:spcBef>
                    <a:spcPts val="0"/>
                  </a:spcBef>
                  <a:buNone/>
                </a:pPr>
                <a:endParaRPr/>
              </a:p>
            </p:txBody>
          </p:sp>
          <p:sp>
            <p:nvSpPr>
              <p:cNvPr id="186" name="Shape 186"/>
              <p:cNvSpPr/>
              <p:nvPr/>
            </p:nvSpPr>
            <p:spPr>
              <a:xfrm>
                <a:off x="5580450" y="538025"/>
                <a:ext cx="1152900" cy="1152900"/>
              </a:xfrm>
              <a:prstGeom prst="rtTriangle">
                <a:avLst/>
              </a:prstGeom>
              <a:solidFill>
                <a:srgbClr val="000000">
                  <a:alpha val="30379"/>
                </a:srgbClr>
              </a:solidFill>
              <a:ln>
                <a:noFill/>
              </a:ln>
            </p:spPr>
            <p:txBody>
              <a:bodyPr lIns="91425" tIns="91425" rIns="91425" bIns="91425" anchor="ctr" anchorCtr="0">
                <a:noAutofit/>
              </a:bodyPr>
              <a:lstStyle/>
              <a:p>
                <a:pPr lvl="0" rtl="0">
                  <a:spcBef>
                    <a:spcPts val="0"/>
                  </a:spcBef>
                  <a:buNone/>
                </a:pPr>
                <a:endParaRPr/>
              </a:p>
            </p:txBody>
          </p:sp>
          <p:sp>
            <p:nvSpPr>
              <p:cNvPr id="187" name="Shape 187"/>
              <p:cNvSpPr/>
              <p:nvPr/>
            </p:nvSpPr>
            <p:spPr>
              <a:xfrm>
                <a:off x="3274650" y="-614875"/>
                <a:ext cx="1152900" cy="1152900"/>
              </a:xfrm>
              <a:prstGeom prst="rtTriangle">
                <a:avLst/>
              </a:prstGeom>
              <a:solidFill>
                <a:srgbClr val="FFFFFF">
                  <a:alpha val="27309"/>
                </a:srgbClr>
              </a:solidFill>
              <a:ln>
                <a:noFill/>
              </a:ln>
            </p:spPr>
            <p:txBody>
              <a:bodyPr lIns="91425" tIns="91425" rIns="91425" bIns="91425" anchor="ctr" anchorCtr="0">
                <a:noAutofit/>
              </a:bodyPr>
              <a:lstStyle/>
              <a:p>
                <a:pPr lvl="0" rtl="0">
                  <a:spcBef>
                    <a:spcPts val="0"/>
                  </a:spcBef>
                  <a:buNone/>
                </a:pPr>
                <a:endParaRPr/>
              </a:p>
            </p:txBody>
          </p:sp>
          <p:sp>
            <p:nvSpPr>
              <p:cNvPr id="188" name="Shape 188"/>
              <p:cNvSpPr/>
              <p:nvPr/>
            </p:nvSpPr>
            <p:spPr>
              <a:xfrm>
                <a:off x="3274650" y="538025"/>
                <a:ext cx="1152900" cy="1152900"/>
              </a:xfrm>
              <a:prstGeom prst="rtTriangle">
                <a:avLst/>
              </a:prstGeom>
              <a:solidFill>
                <a:srgbClr val="000000">
                  <a:alpha val="12690"/>
                </a:srgbClr>
              </a:solidFill>
              <a:ln>
                <a:noFill/>
              </a:ln>
            </p:spPr>
            <p:txBody>
              <a:bodyPr lIns="91425" tIns="91425" rIns="91425" bIns="91425" anchor="ctr" anchorCtr="0">
                <a:noAutofit/>
              </a:bodyPr>
              <a:lstStyle/>
              <a:p>
                <a:pPr lvl="0" rtl="0">
                  <a:spcBef>
                    <a:spcPts val="0"/>
                  </a:spcBef>
                  <a:buNone/>
                </a:pPr>
                <a:endParaRPr/>
              </a:p>
            </p:txBody>
          </p:sp>
          <p:sp>
            <p:nvSpPr>
              <p:cNvPr id="189" name="Shape 189"/>
              <p:cNvSpPr/>
              <p:nvPr/>
            </p:nvSpPr>
            <p:spPr>
              <a:xfrm rot="10800000">
                <a:off x="3274650" y="538025"/>
                <a:ext cx="1152900" cy="1152900"/>
              </a:xfrm>
              <a:prstGeom prst="rtTriangle">
                <a:avLst/>
              </a:prstGeom>
              <a:solidFill>
                <a:srgbClr val="000000">
                  <a:alpha val="41920"/>
                </a:srgbClr>
              </a:solidFill>
              <a:ln>
                <a:noFill/>
              </a:ln>
            </p:spPr>
            <p:txBody>
              <a:bodyPr lIns="91425" tIns="91425" rIns="91425" bIns="91425" anchor="ctr" anchorCtr="0">
                <a:noAutofit/>
              </a:bodyPr>
              <a:lstStyle/>
              <a:p>
                <a:pPr lvl="0" rtl="0">
                  <a:spcBef>
                    <a:spcPts val="0"/>
                  </a:spcBef>
                  <a:buNone/>
                </a:pPr>
                <a:endParaRPr/>
              </a:p>
            </p:txBody>
          </p:sp>
        </p:grpSp>
      </p:grpSp>
      <p:sp>
        <p:nvSpPr>
          <p:cNvPr id="190" name="Shape 190"/>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1" name="Shape 191"/>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2" name="Shape 19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rgbClr val="F3F3F3"/>
                </a:solidFill>
              </a:rPr>
              <a:t>‹#›</a:t>
            </a:fld>
            <a:endParaRPr lang="en">
              <a:solidFill>
                <a:srgbClr val="F3F3F3"/>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Font typeface="Roboto Condensed"/>
              <a:buNone/>
              <a:defRPr sz="2800">
                <a:solidFill>
                  <a:schemeClr val="dk1"/>
                </a:solidFill>
                <a:latin typeface="Roboto Condensed"/>
                <a:ea typeface="Roboto Condensed"/>
                <a:cs typeface="Roboto Condensed"/>
                <a:sym typeface="Roboto Condensed"/>
              </a:defRPr>
            </a:lvl1pPr>
            <a:lvl2pPr lvl="1">
              <a:spcBef>
                <a:spcPts val="0"/>
              </a:spcBef>
              <a:buClr>
                <a:schemeClr val="dk1"/>
              </a:buClr>
              <a:buSzPct val="100000"/>
              <a:buFont typeface="Roboto Condensed"/>
              <a:buNone/>
              <a:defRPr sz="2800">
                <a:solidFill>
                  <a:schemeClr val="dk1"/>
                </a:solidFill>
                <a:latin typeface="Roboto Condensed"/>
                <a:ea typeface="Roboto Condensed"/>
                <a:cs typeface="Roboto Condensed"/>
                <a:sym typeface="Roboto Condensed"/>
              </a:defRPr>
            </a:lvl2pPr>
            <a:lvl3pPr lvl="2">
              <a:spcBef>
                <a:spcPts val="0"/>
              </a:spcBef>
              <a:buClr>
                <a:schemeClr val="dk1"/>
              </a:buClr>
              <a:buSzPct val="100000"/>
              <a:buFont typeface="Roboto Condensed"/>
              <a:buNone/>
              <a:defRPr sz="2800">
                <a:solidFill>
                  <a:schemeClr val="dk1"/>
                </a:solidFill>
                <a:latin typeface="Roboto Condensed"/>
                <a:ea typeface="Roboto Condensed"/>
                <a:cs typeface="Roboto Condensed"/>
                <a:sym typeface="Roboto Condensed"/>
              </a:defRPr>
            </a:lvl3pPr>
            <a:lvl4pPr lvl="3">
              <a:spcBef>
                <a:spcPts val="0"/>
              </a:spcBef>
              <a:buClr>
                <a:schemeClr val="dk1"/>
              </a:buClr>
              <a:buSzPct val="100000"/>
              <a:buFont typeface="Roboto Condensed"/>
              <a:buNone/>
              <a:defRPr sz="2800">
                <a:solidFill>
                  <a:schemeClr val="dk1"/>
                </a:solidFill>
                <a:latin typeface="Roboto Condensed"/>
                <a:ea typeface="Roboto Condensed"/>
                <a:cs typeface="Roboto Condensed"/>
                <a:sym typeface="Roboto Condensed"/>
              </a:defRPr>
            </a:lvl4pPr>
            <a:lvl5pPr lvl="4">
              <a:spcBef>
                <a:spcPts val="0"/>
              </a:spcBef>
              <a:buClr>
                <a:schemeClr val="dk1"/>
              </a:buClr>
              <a:buSzPct val="100000"/>
              <a:buFont typeface="Roboto Condensed"/>
              <a:buNone/>
              <a:defRPr sz="2800">
                <a:solidFill>
                  <a:schemeClr val="dk1"/>
                </a:solidFill>
                <a:latin typeface="Roboto Condensed"/>
                <a:ea typeface="Roboto Condensed"/>
                <a:cs typeface="Roboto Condensed"/>
                <a:sym typeface="Roboto Condensed"/>
              </a:defRPr>
            </a:lvl5pPr>
            <a:lvl6pPr lvl="5">
              <a:spcBef>
                <a:spcPts val="0"/>
              </a:spcBef>
              <a:buClr>
                <a:schemeClr val="dk1"/>
              </a:buClr>
              <a:buSzPct val="100000"/>
              <a:buFont typeface="Roboto Condensed"/>
              <a:buNone/>
              <a:defRPr sz="2800">
                <a:solidFill>
                  <a:schemeClr val="dk1"/>
                </a:solidFill>
                <a:latin typeface="Roboto Condensed"/>
                <a:ea typeface="Roboto Condensed"/>
                <a:cs typeface="Roboto Condensed"/>
                <a:sym typeface="Roboto Condensed"/>
              </a:defRPr>
            </a:lvl6pPr>
            <a:lvl7pPr lvl="6">
              <a:spcBef>
                <a:spcPts val="0"/>
              </a:spcBef>
              <a:buClr>
                <a:schemeClr val="dk1"/>
              </a:buClr>
              <a:buSzPct val="100000"/>
              <a:buFont typeface="Roboto Condensed"/>
              <a:buNone/>
              <a:defRPr sz="2800">
                <a:solidFill>
                  <a:schemeClr val="dk1"/>
                </a:solidFill>
                <a:latin typeface="Roboto Condensed"/>
                <a:ea typeface="Roboto Condensed"/>
                <a:cs typeface="Roboto Condensed"/>
                <a:sym typeface="Roboto Condensed"/>
              </a:defRPr>
            </a:lvl7pPr>
            <a:lvl8pPr lvl="7">
              <a:spcBef>
                <a:spcPts val="0"/>
              </a:spcBef>
              <a:buClr>
                <a:schemeClr val="dk1"/>
              </a:buClr>
              <a:buSzPct val="100000"/>
              <a:buFont typeface="Roboto Condensed"/>
              <a:buNone/>
              <a:defRPr sz="2800">
                <a:solidFill>
                  <a:schemeClr val="dk1"/>
                </a:solidFill>
                <a:latin typeface="Roboto Condensed"/>
                <a:ea typeface="Roboto Condensed"/>
                <a:cs typeface="Roboto Condensed"/>
                <a:sym typeface="Roboto Condensed"/>
              </a:defRPr>
            </a:lvl8pPr>
            <a:lvl9pPr lvl="8">
              <a:spcBef>
                <a:spcPts val="0"/>
              </a:spcBef>
              <a:buClr>
                <a:schemeClr val="dk1"/>
              </a:buClr>
              <a:buSzPct val="100000"/>
              <a:buFont typeface="Roboto Condensed"/>
              <a:buNone/>
              <a:defRPr sz="2800">
                <a:solidFill>
                  <a:schemeClr val="dk1"/>
                </a:solidFill>
                <a:latin typeface="Roboto Condensed"/>
                <a:ea typeface="Roboto Condensed"/>
                <a:cs typeface="Roboto Condensed"/>
                <a:sym typeface="Roboto Condensed"/>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Font typeface="Roboto"/>
              <a:buChar char="￮"/>
              <a:defRPr sz="1800">
                <a:solidFill>
                  <a:schemeClr val="dk2"/>
                </a:solidFill>
                <a:latin typeface="Roboto"/>
                <a:ea typeface="Roboto"/>
                <a:cs typeface="Roboto"/>
                <a:sym typeface="Roboto"/>
              </a:defRPr>
            </a:lvl1pPr>
            <a:lvl2pPr lvl="1">
              <a:lnSpc>
                <a:spcPct val="115000"/>
              </a:lnSpc>
              <a:spcBef>
                <a:spcPts val="0"/>
              </a:spcBef>
              <a:spcAft>
                <a:spcPts val="1600"/>
              </a:spcAft>
              <a:buClr>
                <a:schemeClr val="dk2"/>
              </a:buClr>
              <a:buFont typeface="Roboto"/>
              <a:buChar char="￮"/>
              <a:defRPr>
                <a:solidFill>
                  <a:schemeClr val="dk2"/>
                </a:solidFill>
                <a:latin typeface="Roboto"/>
                <a:ea typeface="Roboto"/>
                <a:cs typeface="Roboto"/>
                <a:sym typeface="Roboto"/>
              </a:defRPr>
            </a:lvl2pPr>
            <a:lvl3pPr lvl="2">
              <a:lnSpc>
                <a:spcPct val="115000"/>
              </a:lnSpc>
              <a:spcBef>
                <a:spcPts val="0"/>
              </a:spcBef>
              <a:spcAft>
                <a:spcPts val="1600"/>
              </a:spcAft>
              <a:buClr>
                <a:schemeClr val="dk2"/>
              </a:buClr>
              <a:buFont typeface="Roboto"/>
              <a:buChar char="￮"/>
              <a:defRPr>
                <a:solidFill>
                  <a:schemeClr val="dk2"/>
                </a:solidFill>
                <a:latin typeface="Roboto"/>
                <a:ea typeface="Roboto"/>
                <a:cs typeface="Roboto"/>
                <a:sym typeface="Roboto"/>
              </a:defRPr>
            </a:lvl3pPr>
            <a:lvl4pPr lvl="3">
              <a:lnSpc>
                <a:spcPct val="115000"/>
              </a:lnSpc>
              <a:spcBef>
                <a:spcPts val="0"/>
              </a:spcBef>
              <a:spcAft>
                <a:spcPts val="1600"/>
              </a:spcAft>
              <a:buClr>
                <a:schemeClr val="dk2"/>
              </a:buClr>
              <a:buFont typeface="Roboto"/>
              <a:buChar char="￮"/>
              <a:defRPr>
                <a:solidFill>
                  <a:schemeClr val="dk2"/>
                </a:solidFill>
                <a:latin typeface="Roboto"/>
                <a:ea typeface="Roboto"/>
                <a:cs typeface="Roboto"/>
                <a:sym typeface="Roboto"/>
              </a:defRPr>
            </a:lvl4pPr>
            <a:lvl5pPr lvl="4">
              <a:lnSpc>
                <a:spcPct val="115000"/>
              </a:lnSpc>
              <a:spcBef>
                <a:spcPts val="0"/>
              </a:spcBef>
              <a:spcAft>
                <a:spcPts val="1600"/>
              </a:spcAft>
              <a:buClr>
                <a:schemeClr val="dk2"/>
              </a:buClr>
              <a:buFont typeface="Roboto"/>
              <a:buChar char="￮"/>
              <a:defRPr>
                <a:solidFill>
                  <a:schemeClr val="dk2"/>
                </a:solidFill>
                <a:latin typeface="Roboto"/>
                <a:ea typeface="Roboto"/>
                <a:cs typeface="Roboto"/>
                <a:sym typeface="Roboto"/>
              </a:defRPr>
            </a:lvl5pPr>
            <a:lvl6pPr lvl="5">
              <a:lnSpc>
                <a:spcPct val="115000"/>
              </a:lnSpc>
              <a:spcBef>
                <a:spcPts val="0"/>
              </a:spcBef>
              <a:spcAft>
                <a:spcPts val="1600"/>
              </a:spcAft>
              <a:buClr>
                <a:schemeClr val="dk2"/>
              </a:buClr>
              <a:buFont typeface="Roboto"/>
              <a:buChar char="￮"/>
              <a:defRPr>
                <a:solidFill>
                  <a:schemeClr val="dk2"/>
                </a:solidFill>
                <a:latin typeface="Roboto"/>
                <a:ea typeface="Roboto"/>
                <a:cs typeface="Roboto"/>
                <a:sym typeface="Roboto"/>
              </a:defRPr>
            </a:lvl6pPr>
            <a:lvl7pPr lvl="6">
              <a:lnSpc>
                <a:spcPct val="115000"/>
              </a:lnSpc>
              <a:spcBef>
                <a:spcPts val="0"/>
              </a:spcBef>
              <a:spcAft>
                <a:spcPts val="1600"/>
              </a:spcAft>
              <a:buClr>
                <a:schemeClr val="dk2"/>
              </a:buClr>
              <a:buFont typeface="Roboto"/>
              <a:buChar char="￮"/>
              <a:defRPr>
                <a:solidFill>
                  <a:schemeClr val="dk2"/>
                </a:solidFill>
                <a:latin typeface="Roboto"/>
                <a:ea typeface="Roboto"/>
                <a:cs typeface="Roboto"/>
                <a:sym typeface="Roboto"/>
              </a:defRPr>
            </a:lvl7pPr>
            <a:lvl8pPr lvl="7">
              <a:lnSpc>
                <a:spcPct val="115000"/>
              </a:lnSpc>
              <a:spcBef>
                <a:spcPts val="0"/>
              </a:spcBef>
              <a:spcAft>
                <a:spcPts val="1600"/>
              </a:spcAft>
              <a:buClr>
                <a:schemeClr val="dk2"/>
              </a:buClr>
              <a:buFont typeface="Roboto"/>
              <a:buChar char="￮"/>
              <a:defRPr>
                <a:solidFill>
                  <a:schemeClr val="dk2"/>
                </a:solidFill>
                <a:latin typeface="Roboto"/>
                <a:ea typeface="Roboto"/>
                <a:cs typeface="Roboto"/>
                <a:sym typeface="Roboto"/>
              </a:defRPr>
            </a:lvl8pPr>
            <a:lvl9pPr lvl="8">
              <a:lnSpc>
                <a:spcPct val="115000"/>
              </a:lnSpc>
              <a:spcBef>
                <a:spcPts val="0"/>
              </a:spcBef>
              <a:spcAft>
                <a:spcPts val="1600"/>
              </a:spcAft>
              <a:buClr>
                <a:schemeClr val="dk2"/>
              </a:buClr>
              <a:buFont typeface="Roboto"/>
              <a:buChar char="￮"/>
              <a:defRPr>
                <a:solidFill>
                  <a:schemeClr val="dk2"/>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7" r:id="rId18"/>
    <p:sldLayoutId id="2147483668" r:id="rId19"/>
    <p:sldLayoutId id="2147483669"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5-OI95dpNSM" TargetMode="External"/><Relationship Id="rId2" Type="http://schemas.openxmlformats.org/officeDocument/2006/relationships/hyperlink" Target="https://www.youtube.com/watch?v=IrpTqKkgygA" TargetMode="Externa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hyperlink" Target="https://learn.k20center.ou.edu/api/lessons/1c2bb46ffdf0fed14bcbaaaf49097f8c/Thumbprint%20Autobiography%20Student%20Examples%20(3).pdf" TargetMode="External"/><Relationship Id="rId2" Type="http://schemas.openxmlformats.org/officeDocument/2006/relationships/hyperlink" Target="https://learn.k20center.ou.edu/api/lessons/1c2bb46ffdf0fed14bcbaaaf49097f8c/Thumbprint%20Autobiography.pdf" TargetMode="Externa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hyperlink" Target="https://learn.k20center.ou.edu/api/lessons/1c2bb46ffdf0fed14bcbaaaf49097f8c/Thumbprint%20Autobiography.pdf" TargetMode="External"/><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05"/>
          <p:cNvSpPr txBox="1">
            <a:spLocks/>
          </p:cNvSpPr>
          <p:nvPr/>
        </p:nvSpPr>
        <p:spPr>
          <a:xfrm>
            <a:off x="457200" y="704087"/>
            <a:ext cx="8229600" cy="1143000"/>
          </a:xfrm>
          <a:prstGeom prst="rect">
            <a:avLst/>
          </a:prstGeom>
          <a:noFill/>
          <a:ln>
            <a:noFill/>
          </a:ln>
        </p:spPr>
        <p:txBody>
          <a:bodyPr lIns="0" tIns="45700" rIns="0" bIns="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ct val="100000"/>
              <a:buFont typeface="Roboto Condensed"/>
              <a:buNone/>
              <a:defRPr sz="5200" b="0" i="0" u="none" strike="noStrike" cap="none">
                <a:solidFill>
                  <a:srgbClr val="FFFFFF"/>
                </a:solidFill>
                <a:latin typeface="Roboto Condensed"/>
                <a:ea typeface="Roboto Condensed"/>
                <a:cs typeface="Roboto Condensed"/>
                <a:sym typeface="Roboto Condensed"/>
              </a:defRPr>
            </a:lvl1pPr>
            <a:lvl2pPr lvl="1" algn="ctr" rtl="0">
              <a:spcBef>
                <a:spcPts val="0"/>
              </a:spcBef>
              <a:buClr>
                <a:schemeClr val="dk1"/>
              </a:buClr>
              <a:buSzPct val="100000"/>
              <a:buFont typeface="Roboto Condensed"/>
              <a:buNone/>
              <a:defRPr sz="5200">
                <a:solidFill>
                  <a:schemeClr val="dk1"/>
                </a:solidFill>
                <a:latin typeface="Roboto Condensed"/>
                <a:ea typeface="Roboto Condensed"/>
                <a:cs typeface="Roboto Condensed"/>
                <a:sym typeface="Roboto Condensed"/>
              </a:defRPr>
            </a:lvl2pPr>
            <a:lvl3pPr lvl="2" algn="ctr" rtl="0">
              <a:spcBef>
                <a:spcPts val="0"/>
              </a:spcBef>
              <a:buClr>
                <a:schemeClr val="dk1"/>
              </a:buClr>
              <a:buSzPct val="100000"/>
              <a:buFont typeface="Roboto Condensed"/>
              <a:buNone/>
              <a:defRPr sz="5200">
                <a:solidFill>
                  <a:schemeClr val="dk1"/>
                </a:solidFill>
                <a:latin typeface="Roboto Condensed"/>
                <a:ea typeface="Roboto Condensed"/>
                <a:cs typeface="Roboto Condensed"/>
                <a:sym typeface="Roboto Condensed"/>
              </a:defRPr>
            </a:lvl3pPr>
            <a:lvl4pPr lvl="3" algn="ctr" rtl="0">
              <a:spcBef>
                <a:spcPts val="0"/>
              </a:spcBef>
              <a:buClr>
                <a:schemeClr val="dk1"/>
              </a:buClr>
              <a:buSzPct val="100000"/>
              <a:buFont typeface="Roboto Condensed"/>
              <a:buNone/>
              <a:defRPr sz="5200">
                <a:solidFill>
                  <a:schemeClr val="dk1"/>
                </a:solidFill>
                <a:latin typeface="Roboto Condensed"/>
                <a:ea typeface="Roboto Condensed"/>
                <a:cs typeface="Roboto Condensed"/>
                <a:sym typeface="Roboto Condensed"/>
              </a:defRPr>
            </a:lvl4pPr>
            <a:lvl5pPr lvl="4" algn="ctr" rtl="0">
              <a:spcBef>
                <a:spcPts val="0"/>
              </a:spcBef>
              <a:buClr>
                <a:schemeClr val="dk1"/>
              </a:buClr>
              <a:buSzPct val="100000"/>
              <a:buFont typeface="Roboto Condensed"/>
              <a:buNone/>
              <a:defRPr sz="5200">
                <a:solidFill>
                  <a:schemeClr val="dk1"/>
                </a:solidFill>
                <a:latin typeface="Roboto Condensed"/>
                <a:ea typeface="Roboto Condensed"/>
                <a:cs typeface="Roboto Condensed"/>
                <a:sym typeface="Roboto Condensed"/>
              </a:defRPr>
            </a:lvl5pPr>
            <a:lvl6pPr lvl="5" algn="ctr" rtl="0">
              <a:spcBef>
                <a:spcPts val="0"/>
              </a:spcBef>
              <a:buClr>
                <a:schemeClr val="dk1"/>
              </a:buClr>
              <a:buSzPct val="100000"/>
              <a:buFont typeface="Roboto Condensed"/>
              <a:buNone/>
              <a:defRPr sz="5200">
                <a:solidFill>
                  <a:schemeClr val="dk1"/>
                </a:solidFill>
                <a:latin typeface="Roboto Condensed"/>
                <a:ea typeface="Roboto Condensed"/>
                <a:cs typeface="Roboto Condensed"/>
                <a:sym typeface="Roboto Condensed"/>
              </a:defRPr>
            </a:lvl6pPr>
            <a:lvl7pPr lvl="6" algn="ctr" rtl="0">
              <a:spcBef>
                <a:spcPts val="0"/>
              </a:spcBef>
              <a:buClr>
                <a:schemeClr val="dk1"/>
              </a:buClr>
              <a:buSzPct val="100000"/>
              <a:buFont typeface="Roboto Condensed"/>
              <a:buNone/>
              <a:defRPr sz="5200">
                <a:solidFill>
                  <a:schemeClr val="dk1"/>
                </a:solidFill>
                <a:latin typeface="Roboto Condensed"/>
                <a:ea typeface="Roboto Condensed"/>
                <a:cs typeface="Roboto Condensed"/>
                <a:sym typeface="Roboto Condensed"/>
              </a:defRPr>
            </a:lvl7pPr>
            <a:lvl8pPr lvl="7" algn="ctr" rtl="0">
              <a:spcBef>
                <a:spcPts val="0"/>
              </a:spcBef>
              <a:buClr>
                <a:schemeClr val="dk1"/>
              </a:buClr>
              <a:buSzPct val="100000"/>
              <a:buFont typeface="Roboto Condensed"/>
              <a:buNone/>
              <a:defRPr sz="5200">
                <a:solidFill>
                  <a:schemeClr val="dk1"/>
                </a:solidFill>
                <a:latin typeface="Roboto Condensed"/>
                <a:ea typeface="Roboto Condensed"/>
                <a:cs typeface="Roboto Condensed"/>
                <a:sym typeface="Roboto Condensed"/>
              </a:defRPr>
            </a:lvl8pPr>
            <a:lvl9pPr lvl="8" algn="ctr" rtl="0">
              <a:spcBef>
                <a:spcPts val="0"/>
              </a:spcBef>
              <a:buClr>
                <a:schemeClr val="dk1"/>
              </a:buClr>
              <a:buSzPct val="100000"/>
              <a:buFont typeface="Roboto Condensed"/>
              <a:buNone/>
              <a:defRPr sz="5200">
                <a:solidFill>
                  <a:schemeClr val="dk1"/>
                </a:solidFill>
                <a:latin typeface="Roboto Condensed"/>
                <a:ea typeface="Roboto Condensed"/>
                <a:cs typeface="Roboto Condensed"/>
                <a:sym typeface="Roboto Condensed"/>
              </a:defRPr>
            </a:lvl9pPr>
          </a:lstStyle>
          <a:p>
            <a:pPr algn="l">
              <a:buClr>
                <a:schemeClr val="accent4"/>
              </a:buClr>
              <a:buSzPct val="25000"/>
              <a:buFont typeface="Calibri"/>
              <a:buNone/>
            </a:pPr>
            <a:r>
              <a:rPr lang="en-US" sz="5000" smtClean="0">
                <a:solidFill>
                  <a:schemeClr val="accent4"/>
                </a:solidFill>
                <a:latin typeface="Calibri"/>
                <a:ea typeface="Calibri"/>
                <a:cs typeface="Calibri"/>
                <a:sym typeface="Calibri"/>
              </a:rPr>
              <a:t>Conclusion</a:t>
            </a:r>
            <a:endParaRPr lang="en-US" sz="5000">
              <a:solidFill>
                <a:schemeClr val="accent4"/>
              </a:solidFill>
              <a:latin typeface="Calibri"/>
              <a:ea typeface="Calibri"/>
              <a:cs typeface="Calibri"/>
              <a:sym typeface="Calibri"/>
            </a:endParaRPr>
          </a:p>
        </p:txBody>
      </p:sp>
      <p:sp>
        <p:nvSpPr>
          <p:cNvPr id="5" name="Shape 106"/>
          <p:cNvSpPr txBox="1">
            <a:spLocks/>
          </p:cNvSpPr>
          <p:nvPr/>
        </p:nvSpPr>
        <p:spPr>
          <a:xfrm>
            <a:off x="457200" y="1935480"/>
            <a:ext cx="8229600" cy="4389119"/>
          </a:xfrm>
          <a:prstGeom prst="rect">
            <a:avLst/>
          </a:prstGeom>
          <a:noFill/>
          <a:ln>
            <a:noFill/>
          </a:ln>
        </p:spPr>
        <p:txBody>
          <a:bodyPr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B7B7B7"/>
              </a:buClr>
              <a:buSzPct val="100000"/>
              <a:buFont typeface="Roboto"/>
              <a:buNone/>
              <a:defRPr sz="2800" b="0" i="0" u="none" strike="noStrike" cap="none">
                <a:solidFill>
                  <a:srgbClr val="B7B7B7"/>
                </a:solidFill>
                <a:latin typeface="Roboto"/>
                <a:ea typeface="Roboto"/>
                <a:cs typeface="Roboto"/>
                <a:sym typeface="Roboto"/>
              </a:defRPr>
            </a:lvl1pPr>
            <a:lvl2pPr marR="0" lvl="1" algn="ctr" rtl="0">
              <a:lnSpc>
                <a:spcPct val="100000"/>
              </a:lnSpc>
              <a:spcBef>
                <a:spcPts val="0"/>
              </a:spcBef>
              <a:spcAft>
                <a:spcPts val="0"/>
              </a:spcAft>
              <a:buClr>
                <a:schemeClr val="dk2"/>
              </a:buClr>
              <a:buSzPct val="100000"/>
              <a:buFont typeface="Roboto"/>
              <a:buNone/>
              <a:defRPr sz="2800" b="0" i="0" u="none" strike="noStrike" cap="none">
                <a:solidFill>
                  <a:schemeClr val="dk2"/>
                </a:solidFill>
                <a:latin typeface="Roboto"/>
                <a:ea typeface="Roboto"/>
                <a:cs typeface="Roboto"/>
                <a:sym typeface="Roboto"/>
              </a:defRPr>
            </a:lvl2pPr>
            <a:lvl3pPr marR="0" lvl="2" algn="ctr" rtl="0">
              <a:lnSpc>
                <a:spcPct val="100000"/>
              </a:lnSpc>
              <a:spcBef>
                <a:spcPts val="0"/>
              </a:spcBef>
              <a:spcAft>
                <a:spcPts val="0"/>
              </a:spcAft>
              <a:buClr>
                <a:schemeClr val="dk2"/>
              </a:buClr>
              <a:buSzPct val="100000"/>
              <a:buFont typeface="Roboto"/>
              <a:buNone/>
              <a:defRPr sz="2800" b="0" i="0" u="none" strike="noStrike" cap="none">
                <a:solidFill>
                  <a:schemeClr val="dk2"/>
                </a:solidFill>
                <a:latin typeface="Roboto"/>
                <a:ea typeface="Roboto"/>
                <a:cs typeface="Roboto"/>
                <a:sym typeface="Roboto"/>
              </a:defRPr>
            </a:lvl3pPr>
            <a:lvl4pPr marR="0" lvl="3" algn="ctr" rtl="0">
              <a:lnSpc>
                <a:spcPct val="100000"/>
              </a:lnSpc>
              <a:spcBef>
                <a:spcPts val="0"/>
              </a:spcBef>
              <a:spcAft>
                <a:spcPts val="0"/>
              </a:spcAft>
              <a:buClr>
                <a:schemeClr val="dk2"/>
              </a:buClr>
              <a:buSzPct val="100000"/>
              <a:buFont typeface="Roboto"/>
              <a:buNone/>
              <a:defRPr sz="2800" b="0" i="0" u="none" strike="noStrike" cap="none">
                <a:solidFill>
                  <a:schemeClr val="dk2"/>
                </a:solidFill>
                <a:latin typeface="Roboto"/>
                <a:ea typeface="Roboto"/>
                <a:cs typeface="Roboto"/>
                <a:sym typeface="Roboto"/>
              </a:defRPr>
            </a:lvl4pPr>
            <a:lvl5pPr marR="0" lvl="4" algn="ctr" rtl="0">
              <a:lnSpc>
                <a:spcPct val="100000"/>
              </a:lnSpc>
              <a:spcBef>
                <a:spcPts val="0"/>
              </a:spcBef>
              <a:spcAft>
                <a:spcPts val="0"/>
              </a:spcAft>
              <a:buClr>
                <a:schemeClr val="dk2"/>
              </a:buClr>
              <a:buSzPct val="100000"/>
              <a:buFont typeface="Roboto"/>
              <a:buNone/>
              <a:defRPr sz="2800" b="0" i="0" u="none" strike="noStrike" cap="none">
                <a:solidFill>
                  <a:schemeClr val="dk2"/>
                </a:solidFill>
                <a:latin typeface="Roboto"/>
                <a:ea typeface="Roboto"/>
                <a:cs typeface="Roboto"/>
                <a:sym typeface="Roboto"/>
              </a:defRPr>
            </a:lvl5pPr>
            <a:lvl6pPr marR="0" lvl="5" algn="ctr" rtl="0">
              <a:lnSpc>
                <a:spcPct val="100000"/>
              </a:lnSpc>
              <a:spcBef>
                <a:spcPts val="0"/>
              </a:spcBef>
              <a:spcAft>
                <a:spcPts val="0"/>
              </a:spcAft>
              <a:buClr>
                <a:schemeClr val="dk2"/>
              </a:buClr>
              <a:buSzPct val="100000"/>
              <a:buFont typeface="Roboto"/>
              <a:buNone/>
              <a:defRPr sz="2800" b="0" i="0" u="none" strike="noStrike" cap="none">
                <a:solidFill>
                  <a:schemeClr val="dk2"/>
                </a:solidFill>
                <a:latin typeface="Roboto"/>
                <a:ea typeface="Roboto"/>
                <a:cs typeface="Roboto"/>
                <a:sym typeface="Roboto"/>
              </a:defRPr>
            </a:lvl6pPr>
            <a:lvl7pPr marR="0" lvl="6" algn="ctr" rtl="0">
              <a:lnSpc>
                <a:spcPct val="100000"/>
              </a:lnSpc>
              <a:spcBef>
                <a:spcPts val="0"/>
              </a:spcBef>
              <a:spcAft>
                <a:spcPts val="0"/>
              </a:spcAft>
              <a:buClr>
                <a:schemeClr val="dk2"/>
              </a:buClr>
              <a:buSzPct val="100000"/>
              <a:buFont typeface="Roboto"/>
              <a:buNone/>
              <a:defRPr sz="2800" b="0" i="0" u="none" strike="noStrike" cap="none">
                <a:solidFill>
                  <a:schemeClr val="dk2"/>
                </a:solidFill>
                <a:latin typeface="Roboto"/>
                <a:ea typeface="Roboto"/>
                <a:cs typeface="Roboto"/>
                <a:sym typeface="Roboto"/>
              </a:defRPr>
            </a:lvl7pPr>
            <a:lvl8pPr marR="0" lvl="7" algn="ctr" rtl="0">
              <a:lnSpc>
                <a:spcPct val="100000"/>
              </a:lnSpc>
              <a:spcBef>
                <a:spcPts val="0"/>
              </a:spcBef>
              <a:spcAft>
                <a:spcPts val="0"/>
              </a:spcAft>
              <a:buClr>
                <a:schemeClr val="dk2"/>
              </a:buClr>
              <a:buSzPct val="100000"/>
              <a:buFont typeface="Roboto"/>
              <a:buNone/>
              <a:defRPr sz="2800" b="0" i="0" u="none" strike="noStrike" cap="none">
                <a:solidFill>
                  <a:schemeClr val="dk2"/>
                </a:solidFill>
                <a:latin typeface="Roboto"/>
                <a:ea typeface="Roboto"/>
                <a:cs typeface="Roboto"/>
                <a:sym typeface="Roboto"/>
              </a:defRPr>
            </a:lvl8pPr>
            <a:lvl9pPr marR="0" lvl="8" algn="ctr" rtl="0">
              <a:lnSpc>
                <a:spcPct val="100000"/>
              </a:lnSpc>
              <a:spcBef>
                <a:spcPts val="0"/>
              </a:spcBef>
              <a:spcAft>
                <a:spcPts val="0"/>
              </a:spcAft>
              <a:buClr>
                <a:schemeClr val="dk2"/>
              </a:buClr>
              <a:buSzPct val="100000"/>
              <a:buFont typeface="Roboto"/>
              <a:buNone/>
              <a:defRPr sz="2800" b="0" i="0" u="none" strike="noStrike" cap="none">
                <a:solidFill>
                  <a:schemeClr val="dk2"/>
                </a:solidFill>
                <a:latin typeface="Roboto"/>
                <a:ea typeface="Roboto"/>
                <a:cs typeface="Roboto"/>
                <a:sym typeface="Roboto"/>
              </a:defRPr>
            </a:lvl9pPr>
          </a:lstStyle>
          <a:p>
            <a:pPr marL="274306" indent="-274306" algn="l">
              <a:buClr>
                <a:schemeClr val="accent4"/>
              </a:buClr>
              <a:buSzPct val="95000"/>
              <a:buFont typeface="Noto Sans Symbols"/>
              <a:buChar char="●"/>
            </a:pPr>
            <a:r>
              <a:rPr lang="en-US" sz="2400" dirty="0" smtClean="0">
                <a:solidFill>
                  <a:schemeClr val="tx2"/>
                </a:solidFill>
                <a:latin typeface="Calibri" panose="020F0502020204030204" pitchFamily="34" charset="0"/>
                <a:ea typeface="Calibri"/>
                <a:cs typeface="Calibri" panose="020F0502020204030204" pitchFamily="34" charset="0"/>
                <a:sym typeface="Calibri"/>
              </a:rPr>
              <a:t>Now that you have completed the </a:t>
            </a:r>
            <a:r>
              <a:rPr lang="en-US" sz="2400" dirty="0" smtClean="0">
                <a:solidFill>
                  <a:schemeClr val="tx2"/>
                </a:solidFill>
                <a:latin typeface="Calibri" panose="020F0502020204030204" pitchFamily="34" charset="0"/>
                <a:cs typeface="Calibri" panose="020F0502020204030204" pitchFamily="34" charset="0"/>
              </a:rPr>
              <a:t>Thumbprint Autobiography, you should see that a personal narrative does not have to look a certain way.</a:t>
            </a:r>
            <a:r>
              <a:rPr lang="en-US" sz="2400" dirty="0" smtClean="0">
                <a:solidFill>
                  <a:schemeClr val="tx2"/>
                </a:solidFill>
                <a:latin typeface="Calibri" panose="020F0502020204030204" pitchFamily="34" charset="0"/>
                <a:ea typeface="Calibri"/>
                <a:cs typeface="Calibri" panose="020F0502020204030204" pitchFamily="34" charset="0"/>
                <a:sym typeface="Calibri"/>
              </a:rPr>
              <a:t>  </a:t>
            </a:r>
          </a:p>
          <a:p>
            <a:pPr marL="274306" indent="-274306" algn="l">
              <a:spcBef>
                <a:spcPts val="520"/>
              </a:spcBef>
              <a:buClr>
                <a:schemeClr val="accent4"/>
              </a:buClr>
              <a:buSzPct val="95000"/>
              <a:buFont typeface="Noto Sans Symbols"/>
              <a:buChar char="●"/>
            </a:pPr>
            <a:r>
              <a:rPr lang="en-US" sz="2400" dirty="0" smtClean="0">
                <a:solidFill>
                  <a:schemeClr val="tx2"/>
                </a:solidFill>
                <a:latin typeface="Calibri" panose="020F0502020204030204" pitchFamily="34" charset="0"/>
                <a:cs typeface="Calibri" panose="020F0502020204030204" pitchFamily="34" charset="0"/>
              </a:rPr>
              <a:t>You should be able to see that the content that tells your story is completely unique and is all about you!  </a:t>
            </a:r>
            <a:endParaRPr lang="en-US" sz="2400" dirty="0">
              <a:solidFill>
                <a:schemeClr val="tx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976975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 name="Shape 57"/>
          <p:cNvSpPr txBox="1">
            <a:spLocks noGrp="1"/>
          </p:cNvSpPr>
          <p:nvPr>
            <p:ph type="ctrTitle"/>
          </p:nvPr>
        </p:nvSpPr>
        <p:spPr>
          <a:xfrm>
            <a:off x="592780" y="1020924"/>
            <a:ext cx="7851648" cy="1828800"/>
          </a:xfrm>
          <a:prstGeom prst="rect">
            <a:avLst/>
          </a:prstGeom>
          <a:noFill/>
          <a:ln>
            <a:noFill/>
          </a:ln>
        </p:spPr>
        <p:txBody>
          <a:bodyPr lIns="0" tIns="0" rIns="18275" bIns="0" anchor="b" anchorCtr="0">
            <a:noAutofit/>
          </a:bodyPr>
          <a:lstStyle/>
          <a:p>
            <a:pPr marL="0" marR="0" lvl="0" indent="0" algn="l" rtl="0">
              <a:spcBef>
                <a:spcPts val="0"/>
              </a:spcBef>
              <a:buClr>
                <a:schemeClr val="lt1"/>
              </a:buClr>
              <a:buSzPct val="25000"/>
              <a:buFont typeface="Calibri"/>
              <a:buNone/>
            </a:pPr>
            <a:r>
              <a:rPr lang="en-US" sz="6000" dirty="0"/>
              <a:t>THUMBPRINT AUTOBIOGRAPHIES</a:t>
            </a:r>
          </a:p>
        </p:txBody>
      </p:sp>
      <p:sp>
        <p:nvSpPr>
          <p:cNvPr id="5" name="Shape 58"/>
          <p:cNvSpPr txBox="1">
            <a:spLocks noGrp="1"/>
          </p:cNvSpPr>
          <p:nvPr>
            <p:ph type="subTitle" idx="1"/>
          </p:nvPr>
        </p:nvSpPr>
        <p:spPr>
          <a:xfrm>
            <a:off x="592780" y="2877859"/>
            <a:ext cx="7854696" cy="1752600"/>
          </a:xfrm>
          <a:prstGeom prst="rect">
            <a:avLst/>
          </a:prstGeom>
          <a:noFill/>
          <a:ln>
            <a:noFill/>
          </a:ln>
        </p:spPr>
        <p:txBody>
          <a:bodyPr lIns="0" tIns="45700" rIns="18275" bIns="45700" anchor="t" anchorCtr="0">
            <a:noAutofit/>
          </a:bodyPr>
          <a:lstStyle/>
          <a:p>
            <a:pPr marL="0" marR="45718" lvl="0" indent="0" algn="l" rtl="0">
              <a:spcBef>
                <a:spcPts val="0"/>
              </a:spcBef>
              <a:buClr>
                <a:schemeClr val="accent3"/>
              </a:buClr>
              <a:buSzPct val="25000"/>
              <a:buFont typeface="Noto Sans Symbols"/>
              <a:buNone/>
            </a:pPr>
            <a:r>
              <a:rPr lang="en-US"/>
              <a:t>Multimodal Narratives</a:t>
            </a:r>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3" name="Shape 63"/>
          <p:cNvSpPr txBox="1">
            <a:spLocks noGrp="1"/>
          </p:cNvSpPr>
          <p:nvPr>
            <p:ph type="title"/>
          </p:nvPr>
        </p:nvSpPr>
        <p:spPr>
          <a:xfrm>
            <a:off x="457200" y="704087"/>
            <a:ext cx="8229600" cy="1143000"/>
          </a:xfrm>
          <a:prstGeom prst="rect">
            <a:avLst/>
          </a:prstGeom>
          <a:noFill/>
          <a:ln>
            <a:noFill/>
          </a:ln>
        </p:spPr>
        <p:txBody>
          <a:bodyPr lIns="0" tIns="45700" rIns="0" bIns="0" anchor="b" anchorCtr="0">
            <a:noAutofit/>
          </a:bodyPr>
          <a:lstStyle/>
          <a:p>
            <a:pPr marL="0" marR="0" lvl="0" indent="0" algn="l" rtl="0">
              <a:spcBef>
                <a:spcPts val="0"/>
              </a:spcBef>
              <a:buClr>
                <a:schemeClr val="accent4"/>
              </a:buClr>
              <a:buSzPct val="25000"/>
              <a:buFont typeface="Calibri"/>
              <a:buNone/>
            </a:pPr>
            <a:r>
              <a:rPr lang="en-US" sz="5000" b="0" i="0" u="none" strike="noStrike" cap="none" dirty="0">
                <a:solidFill>
                  <a:schemeClr val="accent4"/>
                </a:solidFill>
                <a:latin typeface="Calibri"/>
                <a:ea typeface="Calibri"/>
                <a:cs typeface="Calibri"/>
                <a:sym typeface="Calibri"/>
              </a:rPr>
              <a:t>Introduction</a:t>
            </a:r>
          </a:p>
        </p:txBody>
      </p:sp>
      <p:sp>
        <p:nvSpPr>
          <p:cNvPr id="4" name="Shape 64"/>
          <p:cNvSpPr txBox="1">
            <a:spLocks/>
          </p:cNvSpPr>
          <p:nvPr/>
        </p:nvSpPr>
        <p:spPr>
          <a:xfrm>
            <a:off x="457200" y="1935480"/>
            <a:ext cx="8229600" cy="4389119"/>
          </a:xfrm>
          <a:prstGeom prst="rect">
            <a:avLst/>
          </a:prstGeom>
          <a:noFill/>
          <a:ln>
            <a:no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274306" indent="-274306">
              <a:spcBef>
                <a:spcPts val="520"/>
              </a:spcBef>
              <a:buClr>
                <a:schemeClr val="accent4"/>
              </a:buClr>
              <a:buSzPct val="95000"/>
              <a:buFont typeface="Noto Sans Symbols"/>
              <a:buChar char="●"/>
            </a:pPr>
            <a:r>
              <a:rPr lang="en-US" sz="2400" dirty="0" smtClean="0">
                <a:solidFill>
                  <a:schemeClr val="bg1"/>
                </a:solidFill>
                <a:latin typeface="Calibri" panose="020F0502020204030204" pitchFamily="34" charset="0"/>
                <a:cs typeface="Calibri" panose="020F0502020204030204" pitchFamily="34" charset="0"/>
              </a:rPr>
              <a:t>In this lesson, you will explore the essential questions, “Who am I?” and “What makes me, me?” through multimodal narrative writing.  For this creative composition, you will engage in reflective writing and an up close look at your thumbprints.  Throughout this process you will also be working with figurative language, question generation, and visual composition.  Ultimately, we will re-think how a personal narrative can appear.</a:t>
            </a:r>
            <a:endParaRPr lang="en-US" sz="2400" dirty="0">
              <a:solidFill>
                <a:schemeClr val="bg1"/>
              </a:solidFill>
              <a:latin typeface="Calibri" panose="020F0502020204030204" pitchFamily="34" charset="0"/>
              <a:cs typeface="Calibri" panose="020F0502020204030204" pitchFamily="34" charset="0"/>
            </a:endParaRPr>
          </a:p>
        </p:txBody>
      </p:sp>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3" name="Shape 69"/>
          <p:cNvSpPr txBox="1">
            <a:spLocks noGrp="1"/>
          </p:cNvSpPr>
          <p:nvPr>
            <p:ph type="title"/>
          </p:nvPr>
        </p:nvSpPr>
        <p:spPr>
          <a:xfrm>
            <a:off x="457200" y="704087"/>
            <a:ext cx="8229600" cy="1143000"/>
          </a:xfrm>
          <a:prstGeom prst="rect">
            <a:avLst/>
          </a:prstGeom>
          <a:noFill/>
          <a:ln>
            <a:noFill/>
          </a:ln>
        </p:spPr>
        <p:txBody>
          <a:bodyPr lIns="0" tIns="45700" rIns="0" bIns="0" anchor="b" anchorCtr="0">
            <a:noAutofit/>
          </a:bodyPr>
          <a:lstStyle/>
          <a:p>
            <a:pPr marL="0" marR="0" lvl="0" indent="0" algn="l" rtl="0">
              <a:spcBef>
                <a:spcPts val="0"/>
              </a:spcBef>
              <a:buClr>
                <a:schemeClr val="accent4"/>
              </a:buClr>
              <a:buSzPct val="25000"/>
              <a:buFont typeface="Calibri"/>
              <a:buNone/>
            </a:pPr>
            <a:r>
              <a:rPr lang="en-US" sz="5000" b="0" i="0" u="none" strike="noStrike" cap="none" dirty="0">
                <a:solidFill>
                  <a:schemeClr val="accent4"/>
                </a:solidFill>
                <a:latin typeface="Calibri"/>
                <a:ea typeface="Calibri"/>
                <a:cs typeface="Calibri"/>
                <a:sym typeface="Calibri"/>
              </a:rPr>
              <a:t>Task</a:t>
            </a:r>
          </a:p>
        </p:txBody>
      </p:sp>
      <p:sp>
        <p:nvSpPr>
          <p:cNvPr id="4" name="Shape 70"/>
          <p:cNvSpPr txBox="1">
            <a:spLocks/>
          </p:cNvSpPr>
          <p:nvPr/>
        </p:nvSpPr>
        <p:spPr>
          <a:xfrm>
            <a:off x="457200" y="1935480"/>
            <a:ext cx="8229600" cy="4389119"/>
          </a:xfrm>
          <a:prstGeom prst="rect">
            <a:avLst/>
          </a:prstGeom>
          <a:noFill/>
          <a:ln>
            <a:no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274306" indent="-274306">
              <a:buClr>
                <a:schemeClr val="accent4"/>
              </a:buClr>
              <a:buSzPct val="95000"/>
              <a:buFont typeface="Noto Sans Symbols"/>
              <a:buChar char="●"/>
            </a:pPr>
            <a:r>
              <a:rPr lang="en-US" sz="2000" dirty="0" smtClean="0">
                <a:solidFill>
                  <a:schemeClr val="bg1"/>
                </a:solidFill>
                <a:latin typeface="Calibri" panose="020F0502020204030204" pitchFamily="34" charset="0"/>
                <a:ea typeface="Calibri"/>
                <a:cs typeface="Calibri" panose="020F0502020204030204" pitchFamily="34" charset="0"/>
                <a:sym typeface="Calibri"/>
              </a:rPr>
              <a:t>Your task is to </a:t>
            </a:r>
            <a:r>
              <a:rPr lang="en-US" sz="2000" dirty="0" smtClean="0">
                <a:solidFill>
                  <a:schemeClr val="bg1"/>
                </a:solidFill>
                <a:latin typeface="Calibri" panose="020F0502020204030204" pitchFamily="34" charset="0"/>
                <a:cs typeface="Calibri" panose="020F0502020204030204" pitchFamily="34" charset="0"/>
              </a:rPr>
              <a:t>compose a personal multimodal narrative.</a:t>
            </a:r>
            <a:r>
              <a:rPr lang="en-US" sz="2000" dirty="0" smtClean="0">
                <a:solidFill>
                  <a:schemeClr val="bg1"/>
                </a:solidFill>
                <a:latin typeface="Calibri" panose="020F0502020204030204" pitchFamily="34" charset="0"/>
                <a:ea typeface="Calibri"/>
                <a:cs typeface="Calibri" panose="020F0502020204030204" pitchFamily="34" charset="0"/>
                <a:sym typeface="Calibri"/>
              </a:rPr>
              <a:t> </a:t>
            </a:r>
          </a:p>
          <a:p>
            <a:pPr marL="274306" indent="-274306">
              <a:spcBef>
                <a:spcPts val="520"/>
              </a:spcBef>
              <a:buClr>
                <a:schemeClr val="accent4"/>
              </a:buClr>
              <a:buSzPct val="95000"/>
              <a:buFont typeface="Noto Sans Symbols"/>
              <a:buChar char="●"/>
            </a:pPr>
            <a:r>
              <a:rPr lang="en-US" sz="2000" dirty="0" smtClean="0">
                <a:solidFill>
                  <a:schemeClr val="bg1"/>
                </a:solidFill>
                <a:latin typeface="Calibri" panose="020F0502020204030204" pitchFamily="34" charset="0"/>
                <a:ea typeface="Calibri"/>
                <a:cs typeface="Calibri" panose="020F0502020204030204" pitchFamily="34" charset="0"/>
                <a:sym typeface="Calibri"/>
              </a:rPr>
              <a:t>You will </a:t>
            </a:r>
            <a:r>
              <a:rPr lang="en-US" sz="2000" dirty="0" smtClean="0">
                <a:solidFill>
                  <a:schemeClr val="bg1"/>
                </a:solidFill>
                <a:latin typeface="Calibri" panose="020F0502020204030204" pitchFamily="34" charset="0"/>
                <a:cs typeface="Calibri" panose="020F0502020204030204" pitchFamily="34" charset="0"/>
              </a:rPr>
              <a:t>reflect on and respond to a list of questions, as well as generate your own.</a:t>
            </a:r>
            <a:r>
              <a:rPr lang="en-US" sz="2000" dirty="0" smtClean="0">
                <a:solidFill>
                  <a:schemeClr val="bg1"/>
                </a:solidFill>
                <a:latin typeface="Calibri" panose="020F0502020204030204" pitchFamily="34" charset="0"/>
                <a:ea typeface="Calibri"/>
                <a:cs typeface="Calibri" panose="020F0502020204030204" pitchFamily="34" charset="0"/>
                <a:sym typeface="Calibri"/>
              </a:rPr>
              <a:t> </a:t>
            </a:r>
          </a:p>
          <a:p>
            <a:pPr marL="274306" indent="-274306">
              <a:spcBef>
                <a:spcPts val="520"/>
              </a:spcBef>
              <a:buClr>
                <a:schemeClr val="accent4"/>
              </a:buClr>
              <a:buSzPct val="95000"/>
              <a:buFont typeface="Noto Sans Symbols"/>
              <a:buChar char="●"/>
            </a:pPr>
            <a:r>
              <a:rPr lang="en-US" sz="2000" dirty="0" smtClean="0">
                <a:solidFill>
                  <a:schemeClr val="bg1"/>
                </a:solidFill>
                <a:latin typeface="Calibri" panose="020F0502020204030204" pitchFamily="34" charset="0"/>
                <a:cs typeface="Calibri" panose="020F0502020204030204" pitchFamily="34" charset="0"/>
              </a:rPr>
              <a:t>You will ultimately create an original Thumbprint Autobiography multimodal narrative using the pre-writing and your own original questions.</a:t>
            </a:r>
            <a:endParaRPr lang="en-US" sz="2000" dirty="0">
              <a:solidFill>
                <a:schemeClr val="bg1"/>
              </a:solidFill>
              <a:latin typeface="Calibri" panose="020F0502020204030204" pitchFamily="34" charset="0"/>
              <a:cs typeface="Calibri" panose="020F0502020204030204" pitchFamily="34" charset="0"/>
            </a:endParaRPr>
          </a:p>
        </p:txBody>
      </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75"/>
          <p:cNvSpPr txBox="1">
            <a:spLocks noGrp="1"/>
          </p:cNvSpPr>
          <p:nvPr>
            <p:ph type="title"/>
          </p:nvPr>
        </p:nvSpPr>
        <p:spPr>
          <a:xfrm>
            <a:off x="457200" y="395974"/>
            <a:ext cx="8229600" cy="1143000"/>
          </a:xfrm>
          <a:prstGeom prst="rect">
            <a:avLst/>
          </a:prstGeom>
          <a:noFill/>
          <a:ln>
            <a:noFill/>
          </a:ln>
        </p:spPr>
        <p:txBody>
          <a:bodyPr lIns="0" tIns="45700" rIns="0" bIns="0" anchor="b" anchorCtr="0">
            <a:noAutofit/>
          </a:bodyPr>
          <a:lstStyle/>
          <a:p>
            <a:pPr marL="0" marR="0" lvl="0" indent="0" algn="l" rtl="0">
              <a:spcBef>
                <a:spcPts val="0"/>
              </a:spcBef>
              <a:buClr>
                <a:schemeClr val="accent4"/>
              </a:buClr>
              <a:buSzPct val="25000"/>
              <a:buFont typeface="Calibri"/>
              <a:buNone/>
            </a:pPr>
            <a:r>
              <a:rPr lang="en-US" sz="5000" b="0" i="0" u="none" strike="noStrike" cap="none" dirty="0">
                <a:solidFill>
                  <a:schemeClr val="accent4"/>
                </a:solidFill>
                <a:latin typeface="Calibri"/>
                <a:ea typeface="Calibri"/>
                <a:cs typeface="Calibri"/>
                <a:sym typeface="Calibri"/>
              </a:rPr>
              <a:t>Step 1</a:t>
            </a:r>
          </a:p>
        </p:txBody>
      </p:sp>
      <p:sp>
        <p:nvSpPr>
          <p:cNvPr id="4" name="Shape 76"/>
          <p:cNvSpPr txBox="1">
            <a:spLocks/>
          </p:cNvSpPr>
          <p:nvPr/>
        </p:nvSpPr>
        <p:spPr>
          <a:xfrm>
            <a:off x="457200" y="1538974"/>
            <a:ext cx="8229600" cy="4389119"/>
          </a:xfrm>
          <a:prstGeom prst="rect">
            <a:avLst/>
          </a:prstGeom>
          <a:noFill/>
          <a:ln>
            <a:no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274306" indent="-274306">
              <a:lnSpc>
                <a:spcPct val="90000"/>
              </a:lnSpc>
              <a:buClr>
                <a:schemeClr val="accent4"/>
              </a:buClr>
              <a:buSzPct val="95000"/>
              <a:buFont typeface="Noto Sans Symbols"/>
              <a:buChar char="●"/>
            </a:pPr>
            <a:r>
              <a:rPr lang="en-US" sz="2400" dirty="0" smtClean="0">
                <a:solidFill>
                  <a:schemeClr val="bg1"/>
                </a:solidFill>
              </a:rPr>
              <a:t>To begin, we will complete a </a:t>
            </a:r>
            <a:r>
              <a:rPr lang="en-US" sz="2400" dirty="0" err="1" smtClean="0">
                <a:solidFill>
                  <a:schemeClr val="bg1"/>
                </a:solidFill>
              </a:rPr>
              <a:t>quickwrite</a:t>
            </a:r>
            <a:r>
              <a:rPr lang="en-US" sz="2400" dirty="0" smtClean="0">
                <a:solidFill>
                  <a:schemeClr val="bg1"/>
                </a:solidFill>
              </a:rPr>
              <a:t>.  Answer the following questions:</a:t>
            </a:r>
            <a:r>
              <a:rPr lang="en-US" sz="2400" dirty="0" smtClean="0">
                <a:solidFill>
                  <a:schemeClr val="bg1"/>
                </a:solidFill>
                <a:latin typeface="Calibri"/>
                <a:ea typeface="Calibri"/>
                <a:cs typeface="Calibri"/>
                <a:sym typeface="Calibri"/>
              </a:rPr>
              <a:t>  </a:t>
            </a:r>
          </a:p>
          <a:p>
            <a:pPr>
              <a:lnSpc>
                <a:spcPct val="90000"/>
              </a:lnSpc>
            </a:pPr>
            <a:endParaRPr lang="en-US" sz="2400" dirty="0" smtClean="0">
              <a:solidFill>
                <a:schemeClr val="bg1"/>
              </a:solidFill>
            </a:endParaRPr>
          </a:p>
          <a:p>
            <a:pPr indent="457200">
              <a:lnSpc>
                <a:spcPct val="90000"/>
              </a:lnSpc>
              <a:spcBef>
                <a:spcPts val="480"/>
              </a:spcBef>
            </a:pPr>
            <a:r>
              <a:rPr lang="en-US" sz="2400" dirty="0" smtClean="0">
                <a:solidFill>
                  <a:schemeClr val="bg1"/>
                </a:solidFill>
              </a:rPr>
              <a:t>-What makes you unique?</a:t>
            </a:r>
          </a:p>
          <a:p>
            <a:pPr indent="457200">
              <a:lnSpc>
                <a:spcPct val="90000"/>
              </a:lnSpc>
              <a:spcBef>
                <a:spcPts val="480"/>
              </a:spcBef>
            </a:pPr>
            <a:r>
              <a:rPr lang="en-US" sz="2400" dirty="0" smtClean="0">
                <a:solidFill>
                  <a:schemeClr val="bg1"/>
                </a:solidFill>
              </a:rPr>
              <a:t>-What sets you apart from everyone else and makes 	you, you?</a:t>
            </a:r>
          </a:p>
          <a:p>
            <a:pPr indent="457200">
              <a:lnSpc>
                <a:spcPct val="90000"/>
              </a:lnSpc>
              <a:spcBef>
                <a:spcPts val="480"/>
              </a:spcBef>
            </a:pPr>
            <a:endParaRPr lang="en-US" sz="2400" dirty="0" smtClean="0">
              <a:solidFill>
                <a:schemeClr val="bg1"/>
              </a:solidFill>
            </a:endParaRPr>
          </a:p>
          <a:p>
            <a:pPr marL="274306" indent="-269861">
              <a:lnSpc>
                <a:spcPct val="90000"/>
              </a:lnSpc>
              <a:spcBef>
                <a:spcPts val="480"/>
              </a:spcBef>
              <a:buClr>
                <a:schemeClr val="accent4"/>
              </a:buClr>
              <a:buSzPct val="100000"/>
              <a:buFont typeface="Noto Sans Symbols"/>
              <a:buChar char="●"/>
            </a:pPr>
            <a:r>
              <a:rPr lang="en-US" sz="2400" dirty="0" smtClean="0">
                <a:solidFill>
                  <a:schemeClr val="bg1"/>
                </a:solidFill>
              </a:rPr>
              <a:t>Once the </a:t>
            </a:r>
            <a:r>
              <a:rPr lang="en-US" sz="2400" dirty="0" err="1" smtClean="0">
                <a:solidFill>
                  <a:schemeClr val="bg1"/>
                </a:solidFill>
              </a:rPr>
              <a:t>quickwrite</a:t>
            </a:r>
            <a:r>
              <a:rPr lang="en-US" sz="2400" dirty="0" smtClean="0">
                <a:solidFill>
                  <a:schemeClr val="bg1"/>
                </a:solidFill>
              </a:rPr>
              <a:t> is written, we will share as a whole class.</a:t>
            </a:r>
            <a:endParaRPr lang="en-US" sz="2400" dirty="0">
              <a:solidFill>
                <a:schemeClr val="bg1"/>
              </a:solidFill>
            </a:endParaRPr>
          </a:p>
        </p:txBody>
      </p:sp>
    </p:spTree>
    <p:extLst>
      <p:ext uri="{BB962C8B-B14F-4D97-AF65-F5344CB8AC3E}">
        <p14:creationId xmlns:p14="http://schemas.microsoft.com/office/powerpoint/2010/main" val="38033194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75"/>
          <p:cNvSpPr txBox="1">
            <a:spLocks noGrp="1"/>
          </p:cNvSpPr>
          <p:nvPr>
            <p:ph type="title"/>
          </p:nvPr>
        </p:nvSpPr>
        <p:spPr>
          <a:xfrm>
            <a:off x="457200" y="316461"/>
            <a:ext cx="8229600" cy="707270"/>
          </a:xfrm>
          <a:prstGeom prst="rect">
            <a:avLst/>
          </a:prstGeom>
          <a:noFill/>
          <a:ln>
            <a:noFill/>
          </a:ln>
        </p:spPr>
        <p:txBody>
          <a:bodyPr lIns="0" tIns="45700" rIns="0" bIns="0" anchor="b" anchorCtr="0">
            <a:noAutofit/>
          </a:bodyPr>
          <a:lstStyle/>
          <a:p>
            <a:pPr lvl="0">
              <a:buClr>
                <a:schemeClr val="accent4"/>
              </a:buClr>
              <a:buSzPct val="25000"/>
            </a:pPr>
            <a:r>
              <a:rPr lang="en-US" sz="5000" dirty="0">
                <a:solidFill>
                  <a:schemeClr val="accent4"/>
                </a:solidFill>
                <a:latin typeface="Calibri"/>
                <a:ea typeface="Calibri"/>
                <a:cs typeface="Calibri"/>
                <a:sym typeface="Calibri"/>
              </a:rPr>
              <a:t>Step 2</a:t>
            </a:r>
            <a:endParaRPr lang="en-US" sz="5000" b="0" i="0" u="none" strike="noStrike" cap="none" dirty="0">
              <a:solidFill>
                <a:schemeClr val="accent4"/>
              </a:solidFill>
              <a:latin typeface="Calibri"/>
              <a:ea typeface="Calibri"/>
              <a:cs typeface="Calibri"/>
              <a:sym typeface="Calibri"/>
            </a:endParaRPr>
          </a:p>
        </p:txBody>
      </p:sp>
      <p:sp>
        <p:nvSpPr>
          <p:cNvPr id="8" name="Rectangle 7"/>
          <p:cNvSpPr/>
          <p:nvPr/>
        </p:nvSpPr>
        <p:spPr>
          <a:xfrm>
            <a:off x="4482548" y="4383156"/>
            <a:ext cx="3508513" cy="5665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hape 76"/>
          <p:cNvSpPr txBox="1">
            <a:spLocks noGrp="1"/>
          </p:cNvSpPr>
          <p:nvPr>
            <p:ph type="body" idx="1"/>
          </p:nvPr>
        </p:nvSpPr>
        <p:spPr>
          <a:xfrm>
            <a:off x="457200" y="1023731"/>
            <a:ext cx="8229600" cy="4389119"/>
          </a:xfrm>
          <a:prstGeom prst="rect">
            <a:avLst/>
          </a:prstGeom>
          <a:noFill/>
          <a:ln>
            <a:noFill/>
          </a:ln>
        </p:spPr>
        <p:txBody>
          <a:bodyPr lIns="91425" tIns="45700" rIns="91425" bIns="45700" anchor="t" anchorCtr="0">
            <a:noAutofit/>
          </a:bodyPr>
          <a:lstStyle/>
          <a:p>
            <a:pPr marL="274306" lvl="0" indent="-274306">
              <a:spcBef>
                <a:spcPts val="520"/>
              </a:spcBef>
              <a:spcAft>
                <a:spcPts val="0"/>
              </a:spcAft>
              <a:buClr>
                <a:schemeClr val="accent4"/>
              </a:buClr>
              <a:buSzPct val="95000"/>
              <a:buFont typeface="Noto Sans Symbols"/>
              <a:buChar char="●"/>
            </a:pPr>
            <a:r>
              <a:rPr lang="en-US" sz="2200" dirty="0">
                <a:latin typeface="Calibri" panose="020F0502020204030204" pitchFamily="34" charset="0"/>
                <a:cs typeface="Calibri" panose="020F0502020204030204" pitchFamily="34" charset="0"/>
              </a:rPr>
              <a:t>After sharing </a:t>
            </a:r>
            <a:r>
              <a:rPr lang="en-US" sz="2200" dirty="0" err="1">
                <a:latin typeface="Calibri" panose="020F0502020204030204" pitchFamily="34" charset="0"/>
                <a:cs typeface="Calibri" panose="020F0502020204030204" pitchFamily="34" charset="0"/>
              </a:rPr>
              <a:t>quickwrites</a:t>
            </a:r>
            <a:r>
              <a:rPr lang="en-US" sz="2200" dirty="0">
                <a:latin typeface="Calibri" panose="020F0502020204030204" pitchFamily="34" charset="0"/>
                <a:cs typeface="Calibri" panose="020F0502020204030204" pitchFamily="34" charset="0"/>
              </a:rPr>
              <a:t>, we will watch the following two videos.  We will use these videos as a basis to examine our own fingerprints.</a:t>
            </a:r>
          </a:p>
          <a:p>
            <a:pPr lvl="1">
              <a:spcBef>
                <a:spcPts val="520"/>
              </a:spcBef>
              <a:spcAft>
                <a:spcPts val="0"/>
              </a:spcAft>
            </a:pPr>
            <a:r>
              <a:rPr lang="en-US" sz="2200" u="sng" dirty="0">
                <a:solidFill>
                  <a:schemeClr val="hlink"/>
                </a:solidFill>
                <a:latin typeface="Calibri" panose="020F0502020204030204" pitchFamily="34" charset="0"/>
                <a:cs typeface="Calibri" panose="020F0502020204030204" pitchFamily="34" charset="0"/>
                <a:hlinkClick r:id="rId2"/>
              </a:rPr>
              <a:t>https://www.youtube.com/watch?v=IrpTqKkgygA</a:t>
            </a:r>
          </a:p>
          <a:p>
            <a:pPr lvl="1">
              <a:spcBef>
                <a:spcPts val="520"/>
              </a:spcBef>
              <a:spcAft>
                <a:spcPts val="0"/>
              </a:spcAft>
            </a:pPr>
            <a:r>
              <a:rPr lang="en-US" sz="2200" u="sng" dirty="0">
                <a:solidFill>
                  <a:schemeClr val="hlink"/>
                </a:solidFill>
                <a:latin typeface="Calibri" panose="020F0502020204030204" pitchFamily="34" charset="0"/>
                <a:cs typeface="Calibri" panose="020F0502020204030204" pitchFamily="34" charset="0"/>
                <a:hlinkClick r:id="rId3"/>
              </a:rPr>
              <a:t>https://www.youtube.com/watch?v=5-OI95dpNSM</a:t>
            </a:r>
          </a:p>
          <a:p>
            <a:pPr lvl="0">
              <a:spcBef>
                <a:spcPts val="520"/>
              </a:spcBef>
              <a:spcAft>
                <a:spcPts val="0"/>
              </a:spcAft>
              <a:buClr>
                <a:schemeClr val="accent4"/>
              </a:buClr>
              <a:buSzPct val="95000"/>
              <a:buFont typeface="Noto Sans Symbols"/>
              <a:buChar char="●"/>
            </a:pPr>
            <a:r>
              <a:rPr lang="en-US" sz="2200" dirty="0">
                <a:latin typeface="Calibri" panose="020F0502020204030204" pitchFamily="34" charset="0"/>
                <a:cs typeface="Calibri" panose="020F0502020204030204" pitchFamily="34" charset="0"/>
              </a:rPr>
              <a:t>While watching the videos:</a:t>
            </a:r>
          </a:p>
          <a:p>
            <a:pPr lvl="1">
              <a:spcBef>
                <a:spcPts val="520"/>
              </a:spcBef>
              <a:spcAft>
                <a:spcPts val="0"/>
              </a:spcAft>
            </a:pPr>
            <a:r>
              <a:rPr lang="en-US" sz="2200" dirty="0">
                <a:latin typeface="Calibri" panose="020F0502020204030204" pitchFamily="34" charset="0"/>
                <a:cs typeface="Calibri" panose="020F0502020204030204" pitchFamily="34" charset="0"/>
              </a:rPr>
              <a:t>Analyze your fingerprints. Pay special attention to the lines of your thumbprint- you’ll use them later!</a:t>
            </a:r>
          </a:p>
          <a:p>
            <a:pPr lvl="0">
              <a:spcBef>
                <a:spcPts val="520"/>
              </a:spcBef>
              <a:spcAft>
                <a:spcPts val="0"/>
              </a:spcAft>
              <a:buClr>
                <a:schemeClr val="accent4"/>
              </a:buClr>
              <a:buSzPct val="95000"/>
              <a:buFont typeface="Noto Sans Symbols"/>
              <a:buChar char="●"/>
            </a:pPr>
            <a:r>
              <a:rPr lang="en-US" sz="2200" dirty="0">
                <a:latin typeface="Calibri" panose="020F0502020204030204" pitchFamily="34" charset="0"/>
                <a:cs typeface="Calibri" panose="020F0502020204030204" pitchFamily="34" charset="0"/>
              </a:rPr>
              <a:t>After watching the videos:</a:t>
            </a:r>
          </a:p>
          <a:p>
            <a:pPr lvl="1">
              <a:spcBef>
                <a:spcPts val="520"/>
              </a:spcBef>
              <a:spcAft>
                <a:spcPts val="0"/>
              </a:spcAft>
            </a:pPr>
            <a:r>
              <a:rPr lang="en-US" sz="2200" dirty="0">
                <a:latin typeface="Calibri" panose="020F0502020204030204" pitchFamily="34" charset="0"/>
                <a:cs typeface="Calibri" panose="020F0502020204030204" pitchFamily="34" charset="0"/>
              </a:rPr>
              <a:t>Analyze a partner’s fingerprints and share what you discovered.</a:t>
            </a:r>
            <a:endParaRPr lang="en-US" sz="2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388487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87"/>
          <p:cNvSpPr txBox="1">
            <a:spLocks noGrp="1"/>
          </p:cNvSpPr>
          <p:nvPr>
            <p:ph type="title"/>
          </p:nvPr>
        </p:nvSpPr>
        <p:spPr>
          <a:xfrm>
            <a:off x="417443" y="-301354"/>
            <a:ext cx="8229600" cy="1143000"/>
          </a:xfrm>
          <a:prstGeom prst="rect">
            <a:avLst/>
          </a:prstGeom>
          <a:noFill/>
          <a:ln>
            <a:noFill/>
          </a:ln>
        </p:spPr>
        <p:txBody>
          <a:bodyPr lIns="0" tIns="45700" rIns="0" bIns="0" anchor="b" anchorCtr="0">
            <a:noAutofit/>
          </a:bodyPr>
          <a:lstStyle/>
          <a:p>
            <a:pPr marL="0" marR="0" lvl="0" indent="0" algn="l" rtl="0">
              <a:spcBef>
                <a:spcPts val="0"/>
              </a:spcBef>
              <a:buClr>
                <a:schemeClr val="accent4"/>
              </a:buClr>
              <a:buSzPct val="25000"/>
              <a:buFont typeface="Calibri"/>
              <a:buNone/>
            </a:pPr>
            <a:r>
              <a:rPr lang="en-US" sz="5000" b="0" i="0" u="none" strike="noStrike" cap="none" dirty="0">
                <a:solidFill>
                  <a:schemeClr val="accent4"/>
                </a:solidFill>
                <a:latin typeface="Calibri"/>
                <a:ea typeface="Calibri"/>
                <a:cs typeface="Calibri"/>
                <a:sym typeface="Calibri"/>
              </a:rPr>
              <a:t>Step 3</a:t>
            </a:r>
          </a:p>
        </p:txBody>
      </p:sp>
      <p:sp>
        <p:nvSpPr>
          <p:cNvPr id="4" name="Shape 88"/>
          <p:cNvSpPr txBox="1">
            <a:spLocks/>
          </p:cNvSpPr>
          <p:nvPr/>
        </p:nvSpPr>
        <p:spPr>
          <a:xfrm>
            <a:off x="417443" y="841646"/>
            <a:ext cx="8229600" cy="4389119"/>
          </a:xfrm>
          <a:prstGeom prst="rect">
            <a:avLst/>
          </a:prstGeom>
          <a:noFill/>
          <a:ln>
            <a:no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274306" indent="-269861">
              <a:buClr>
                <a:schemeClr val="accent4"/>
              </a:buClr>
              <a:buSzPct val="100000"/>
              <a:buFont typeface="Noto Sans Symbols"/>
              <a:buChar char="●"/>
            </a:pPr>
            <a:r>
              <a:rPr lang="en-US" sz="2200" dirty="0" smtClean="0">
                <a:solidFill>
                  <a:schemeClr val="bg1"/>
                </a:solidFill>
                <a:latin typeface="Calibri" panose="020F0502020204030204" pitchFamily="34" charset="0"/>
                <a:cs typeface="Calibri" panose="020F0502020204030204" pitchFamily="34" charset="0"/>
              </a:rPr>
              <a:t>Remember that our task was to write a narrative about ourselves.  Before we begin writing, we are going to compose the template in which the narratives will take form.  </a:t>
            </a:r>
            <a:r>
              <a:rPr lang="en-US" sz="2200" dirty="0" smtClean="0">
                <a:solidFill>
                  <a:schemeClr val="bg1"/>
                </a:solidFill>
                <a:latin typeface="Calibri" panose="020F0502020204030204" pitchFamily="34" charset="0"/>
                <a:ea typeface="Calibri"/>
                <a:cs typeface="Calibri" panose="020F0502020204030204" pitchFamily="34" charset="0"/>
                <a:sym typeface="Calibri"/>
              </a:rPr>
              <a:t> </a:t>
            </a:r>
          </a:p>
          <a:p>
            <a:pPr marL="274306" indent="-269861">
              <a:spcBef>
                <a:spcPts val="520"/>
              </a:spcBef>
              <a:buClr>
                <a:schemeClr val="accent4"/>
              </a:buClr>
              <a:buSzPct val="100000"/>
              <a:buFont typeface="Noto Sans Symbols"/>
              <a:buChar char="●"/>
            </a:pPr>
            <a:r>
              <a:rPr lang="en-US" sz="2200" dirty="0" smtClean="0">
                <a:solidFill>
                  <a:schemeClr val="bg1"/>
                </a:solidFill>
                <a:latin typeface="Calibri" panose="020F0502020204030204" pitchFamily="34" charset="0"/>
                <a:ea typeface="Calibri"/>
                <a:cs typeface="Calibri" panose="020F0502020204030204" pitchFamily="34" charset="0"/>
                <a:sym typeface="Calibri"/>
              </a:rPr>
              <a:t>Click </a:t>
            </a:r>
            <a:r>
              <a:rPr lang="en-US" sz="2200" u="sng" dirty="0" smtClean="0">
                <a:solidFill>
                  <a:schemeClr val="bg1"/>
                </a:solidFill>
                <a:latin typeface="Calibri" panose="020F0502020204030204" pitchFamily="34" charset="0"/>
                <a:ea typeface="Calibri"/>
                <a:cs typeface="Calibri" panose="020F0502020204030204" pitchFamily="34" charset="0"/>
                <a:sym typeface="Calibri"/>
                <a:hlinkClick r:id="rId2" invalidUrl="https://learn.k20center.ou.edu/api/lessons/1c2bb46ffdf0fed14bcbaaaf49097f8c/Thumbprint Autobiography.pdf"/>
              </a:rPr>
              <a:t>here</a:t>
            </a:r>
            <a:r>
              <a:rPr lang="en-US" sz="2200" dirty="0" smtClean="0">
                <a:solidFill>
                  <a:schemeClr val="bg1"/>
                </a:solidFill>
                <a:latin typeface="Calibri" panose="020F0502020204030204" pitchFamily="34" charset="0"/>
                <a:ea typeface="Calibri"/>
                <a:cs typeface="Calibri" panose="020F0502020204030204" pitchFamily="34" charset="0"/>
                <a:sym typeface="Calibri"/>
              </a:rPr>
              <a:t> for </a:t>
            </a:r>
            <a:r>
              <a:rPr lang="en-US" sz="2200" dirty="0" smtClean="0">
                <a:solidFill>
                  <a:schemeClr val="bg1"/>
                </a:solidFill>
                <a:latin typeface="Calibri" panose="020F0502020204030204" pitchFamily="34" charset="0"/>
                <a:cs typeface="Calibri" panose="020F0502020204030204" pitchFamily="34" charset="0"/>
              </a:rPr>
              <a:t>the template of how the Thumbprint Autobiography will appear</a:t>
            </a:r>
            <a:r>
              <a:rPr lang="en-US" sz="2200" dirty="0" smtClean="0">
                <a:solidFill>
                  <a:schemeClr val="bg1"/>
                </a:solidFill>
                <a:latin typeface="Calibri" panose="020F0502020204030204" pitchFamily="34" charset="0"/>
                <a:ea typeface="Calibri"/>
                <a:cs typeface="Calibri" panose="020F0502020204030204" pitchFamily="34" charset="0"/>
                <a:sym typeface="Calibri"/>
              </a:rPr>
              <a:t>.  </a:t>
            </a:r>
          </a:p>
          <a:p>
            <a:pPr marL="274306" indent="-269861">
              <a:spcBef>
                <a:spcPts val="520"/>
              </a:spcBef>
              <a:buClr>
                <a:schemeClr val="accent4"/>
              </a:buClr>
              <a:buSzPct val="100000"/>
              <a:buFont typeface="Noto Sans Symbols"/>
              <a:buChar char="●"/>
            </a:pPr>
            <a:r>
              <a:rPr lang="en-US" sz="2200" dirty="0" smtClean="0">
                <a:solidFill>
                  <a:schemeClr val="bg1"/>
                </a:solidFill>
                <a:latin typeface="Calibri" panose="020F0502020204030204" pitchFamily="34" charset="0"/>
                <a:ea typeface="Calibri"/>
                <a:cs typeface="Calibri" panose="020F0502020204030204" pitchFamily="34" charset="0"/>
                <a:sym typeface="Calibri"/>
              </a:rPr>
              <a:t>O</a:t>
            </a:r>
            <a:r>
              <a:rPr lang="en-US" sz="2200" dirty="0" smtClean="0">
                <a:solidFill>
                  <a:schemeClr val="bg1"/>
                </a:solidFill>
                <a:latin typeface="Calibri" panose="020F0502020204030204" pitchFamily="34" charset="0"/>
                <a:cs typeface="Calibri" panose="020F0502020204030204" pitchFamily="34" charset="0"/>
              </a:rPr>
              <a:t>n a separate sheet of paper, draw an oval that fills the space of a standard 8 ½ x 11 sheet.  Remember the lines you examined on your thumbprint?  Inside the oval, you will lightly pencil in those lines.  These will be the lines that hold your narrative content.  You can see how your thumbprint will look by seeing student examples </a:t>
            </a:r>
            <a:r>
              <a:rPr lang="en-US" sz="2200" u="sng" dirty="0" smtClean="0">
                <a:solidFill>
                  <a:schemeClr val="bg1"/>
                </a:solidFill>
                <a:latin typeface="Calibri" panose="020F0502020204030204" pitchFamily="34" charset="0"/>
                <a:cs typeface="Calibri" panose="020F0502020204030204" pitchFamily="34" charset="0"/>
                <a:hlinkClick r:id="rId3" invalidUrl="https://learn.k20center.ou.edu/api/lessons/1c2bb46ffdf0fed14bcbaaaf49097f8c/Thumbprint Autobiography Student Examples (3).pdf"/>
              </a:rPr>
              <a:t>here</a:t>
            </a:r>
            <a:r>
              <a:rPr lang="en-US" sz="2200" dirty="0" smtClean="0">
                <a:solidFill>
                  <a:schemeClr val="bg1"/>
                </a:solidFill>
                <a:latin typeface="Calibri" panose="020F0502020204030204" pitchFamily="34" charset="0"/>
                <a:cs typeface="Calibri" panose="020F0502020204030204" pitchFamily="34" charset="0"/>
              </a:rPr>
              <a:t>.  Tip: draw all lines lightly, because eventually they will be erased.</a:t>
            </a:r>
            <a:endParaRPr lang="en-US" sz="22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088018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 name="Shape 93"/>
          <p:cNvSpPr txBox="1">
            <a:spLocks noGrp="1"/>
          </p:cNvSpPr>
          <p:nvPr>
            <p:ph type="title"/>
          </p:nvPr>
        </p:nvSpPr>
        <p:spPr>
          <a:xfrm>
            <a:off x="457200" y="-271007"/>
            <a:ext cx="8229600" cy="1143000"/>
          </a:xfrm>
          <a:prstGeom prst="rect">
            <a:avLst/>
          </a:prstGeom>
          <a:noFill/>
          <a:ln>
            <a:noFill/>
          </a:ln>
        </p:spPr>
        <p:txBody>
          <a:bodyPr lIns="0" tIns="45700" rIns="0" bIns="0" anchor="b" anchorCtr="0">
            <a:noAutofit/>
          </a:bodyPr>
          <a:lstStyle/>
          <a:p>
            <a:pPr marL="0" marR="0" lvl="0" indent="0" algn="l" rtl="0">
              <a:spcBef>
                <a:spcPts val="0"/>
              </a:spcBef>
              <a:buClr>
                <a:schemeClr val="accent4"/>
              </a:buClr>
              <a:buSzPct val="25000"/>
              <a:buFont typeface="Calibri"/>
              <a:buNone/>
            </a:pPr>
            <a:r>
              <a:rPr lang="en-US" sz="5000" b="0" i="0" u="none" strike="noStrike" cap="none" dirty="0">
                <a:solidFill>
                  <a:schemeClr val="accent4"/>
                </a:solidFill>
                <a:latin typeface="Calibri"/>
                <a:ea typeface="Calibri"/>
                <a:cs typeface="Calibri"/>
                <a:sym typeface="Calibri"/>
              </a:rPr>
              <a:t>Step 4</a:t>
            </a:r>
          </a:p>
        </p:txBody>
      </p:sp>
      <p:sp>
        <p:nvSpPr>
          <p:cNvPr id="5" name="Shape 94"/>
          <p:cNvSpPr txBox="1">
            <a:spLocks noGrp="1"/>
          </p:cNvSpPr>
          <p:nvPr>
            <p:ph type="body" idx="1"/>
          </p:nvPr>
        </p:nvSpPr>
        <p:spPr>
          <a:xfrm>
            <a:off x="457200" y="871993"/>
            <a:ext cx="8229600" cy="4087634"/>
          </a:xfrm>
          <a:prstGeom prst="rect">
            <a:avLst/>
          </a:prstGeom>
          <a:solidFill>
            <a:schemeClr val="bg1"/>
          </a:solidFill>
          <a:ln>
            <a:noFill/>
          </a:ln>
        </p:spPr>
        <p:txBody>
          <a:bodyPr lIns="91425" tIns="45700" rIns="91425" bIns="45700" anchor="t" anchorCtr="0">
            <a:noAutofit/>
          </a:bodyPr>
          <a:lstStyle/>
          <a:p>
            <a:pPr marL="274306" marR="0" lvl="0" indent="-274306" algn="l" rtl="0">
              <a:lnSpc>
                <a:spcPct val="90000"/>
              </a:lnSpc>
              <a:spcBef>
                <a:spcPts val="0"/>
              </a:spcBef>
              <a:spcAft>
                <a:spcPts val="0"/>
              </a:spcAft>
              <a:buClr>
                <a:schemeClr val="accent4"/>
              </a:buClr>
              <a:buSzPct val="95000"/>
              <a:buFont typeface="Noto Sans Symbols"/>
              <a:buChar char="●"/>
            </a:pPr>
            <a:r>
              <a:rPr lang="en-US" sz="2400" dirty="0">
                <a:latin typeface="Calibri" panose="020F0502020204030204" pitchFamily="34" charset="0"/>
                <a:cs typeface="Calibri" panose="020F0502020204030204" pitchFamily="34" charset="0"/>
              </a:rPr>
              <a:t>Now you will begin to write the content of your narrative</a:t>
            </a:r>
          </a:p>
          <a:p>
            <a:pPr marL="274306" marR="0" lvl="0" indent="-274306" algn="l" rtl="0">
              <a:lnSpc>
                <a:spcPct val="90000"/>
              </a:lnSpc>
              <a:spcBef>
                <a:spcPts val="520"/>
              </a:spcBef>
              <a:spcAft>
                <a:spcPts val="0"/>
              </a:spcAft>
              <a:buClr>
                <a:schemeClr val="accent4"/>
              </a:buClr>
              <a:buSzPct val="95000"/>
              <a:buFont typeface="Noto Sans Symbols"/>
              <a:buChar char="●"/>
            </a:pPr>
            <a:r>
              <a:rPr lang="en-US" sz="2400" b="0" i="0" u="none" strike="noStrike" cap="none" dirty="0">
                <a:solidFill>
                  <a:schemeClr val="dk1"/>
                </a:solidFill>
                <a:latin typeface="Calibri" panose="020F0502020204030204" pitchFamily="34" charset="0"/>
                <a:ea typeface="Calibri"/>
                <a:cs typeface="Calibri" panose="020F0502020204030204" pitchFamily="34" charset="0"/>
                <a:sym typeface="Calibri"/>
              </a:rPr>
              <a:t>For the </a:t>
            </a:r>
            <a:r>
              <a:rPr lang="en-US" sz="2400" dirty="0">
                <a:latin typeface="Calibri" panose="020F0502020204030204" pitchFamily="34" charset="0"/>
                <a:cs typeface="Calibri" panose="020F0502020204030204" pitchFamily="34" charset="0"/>
              </a:rPr>
              <a:t>content</a:t>
            </a:r>
            <a:r>
              <a:rPr lang="en-US" sz="2400" b="0" i="0" u="none" strike="noStrike" cap="none" dirty="0">
                <a:solidFill>
                  <a:schemeClr val="dk1"/>
                </a:solidFill>
                <a:latin typeface="Calibri" panose="020F0502020204030204" pitchFamily="34" charset="0"/>
                <a:ea typeface="Calibri"/>
                <a:cs typeface="Calibri" panose="020F0502020204030204" pitchFamily="34" charset="0"/>
                <a:sym typeface="Calibri"/>
              </a:rPr>
              <a:t>, you need to complete the following on a separate sheet of </a:t>
            </a:r>
            <a:r>
              <a:rPr lang="en-US" sz="2400" dirty="0">
                <a:latin typeface="Calibri" panose="020F0502020204030204" pitchFamily="34" charset="0"/>
                <a:cs typeface="Calibri" panose="020F0502020204030204" pitchFamily="34" charset="0"/>
              </a:rPr>
              <a:t>paper</a:t>
            </a:r>
            <a:r>
              <a:rPr lang="en-US" sz="2400" b="0" i="0" u="none" strike="noStrike" cap="none" dirty="0">
                <a:solidFill>
                  <a:schemeClr val="dk1"/>
                </a:solidFill>
                <a:latin typeface="Calibri" panose="020F0502020204030204" pitchFamily="34" charset="0"/>
                <a:ea typeface="Calibri"/>
                <a:cs typeface="Calibri" panose="020F0502020204030204" pitchFamily="34" charset="0"/>
                <a:sym typeface="Calibri"/>
              </a:rPr>
              <a:t>:</a:t>
            </a:r>
          </a:p>
          <a:p>
            <a:pPr marL="640047" marR="0" lvl="1" indent="-259046" algn="l" rtl="0">
              <a:lnSpc>
                <a:spcPct val="90000"/>
              </a:lnSpc>
              <a:spcBef>
                <a:spcPts val="480"/>
              </a:spcBef>
              <a:buClr>
                <a:schemeClr val="accent4"/>
              </a:buClr>
              <a:buSzPct val="85000"/>
              <a:buFont typeface="Noto Sans Symbols"/>
              <a:buChar char="●"/>
            </a:pPr>
            <a:r>
              <a:rPr lang="en-US" sz="2400" dirty="0">
                <a:latin typeface="Calibri" panose="020F0502020204030204" pitchFamily="34" charset="0"/>
                <a:cs typeface="Calibri" panose="020F0502020204030204" pitchFamily="34" charset="0"/>
              </a:rPr>
              <a:t>Use the Thumbprint Autobiography handout </a:t>
            </a:r>
            <a:r>
              <a:rPr lang="en-US" sz="2400" u="sng" dirty="0">
                <a:solidFill>
                  <a:schemeClr val="hlink"/>
                </a:solidFill>
                <a:latin typeface="Calibri" panose="020F0502020204030204" pitchFamily="34" charset="0"/>
                <a:cs typeface="Calibri" panose="020F0502020204030204" pitchFamily="34" charset="0"/>
                <a:hlinkClick r:id="rId3" invalidUrl="https://learn.k20center.ou.edu/api/lessons/1c2bb46ffdf0fed14bcbaaaf49097f8c/Thumbprint Autobiography.pdf"/>
              </a:rPr>
              <a:t>here</a:t>
            </a:r>
            <a:r>
              <a:rPr lang="en-US" sz="2400" dirty="0">
                <a:latin typeface="Calibri" panose="020F0502020204030204" pitchFamily="34" charset="0"/>
                <a:cs typeface="Calibri" panose="020F0502020204030204" pitchFamily="34" charset="0"/>
              </a:rPr>
              <a:t> for ideas of questions to answer.</a:t>
            </a:r>
          </a:p>
          <a:p>
            <a:pPr marL="640047" marR="0" lvl="1" indent="-259046" algn="l" rtl="0">
              <a:lnSpc>
                <a:spcPct val="90000"/>
              </a:lnSpc>
              <a:spcBef>
                <a:spcPts val="480"/>
              </a:spcBef>
              <a:buClr>
                <a:schemeClr val="accent4"/>
              </a:buClr>
              <a:buSzPct val="85000"/>
              <a:buFont typeface="Noto Sans Symbols"/>
              <a:buChar char="●"/>
            </a:pPr>
            <a:r>
              <a:rPr lang="en-US" sz="2400" dirty="0">
                <a:latin typeface="Calibri" panose="020F0502020204030204" pitchFamily="34" charset="0"/>
                <a:cs typeface="Calibri" panose="020F0502020204030204" pitchFamily="34" charset="0"/>
              </a:rPr>
              <a:t>Once questions have been answered, start transferring the content of your narrative into the lines of your thumbprint.</a:t>
            </a:r>
          </a:p>
          <a:p>
            <a:pPr marL="640047" marR="0" lvl="1" indent="-259046" algn="l" rtl="0">
              <a:lnSpc>
                <a:spcPct val="90000"/>
              </a:lnSpc>
              <a:spcBef>
                <a:spcPts val="480"/>
              </a:spcBef>
              <a:buClr>
                <a:schemeClr val="accent4"/>
              </a:buClr>
              <a:buSzPct val="85000"/>
              <a:buFont typeface="Noto Sans Symbols"/>
              <a:buChar char="●"/>
            </a:pPr>
            <a:r>
              <a:rPr lang="en-US" sz="2400" dirty="0">
                <a:latin typeface="Calibri" panose="020F0502020204030204" pitchFamily="34" charset="0"/>
                <a:cs typeface="Calibri" panose="020F0502020204030204" pitchFamily="34" charset="0"/>
              </a:rPr>
              <a:t>Write all content in pencil first, then go over it with colored pencils or thin markers to add color.  You may add symbols or images throughout that represent you as well.</a:t>
            </a:r>
          </a:p>
        </p:txBody>
      </p:sp>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99"/>
          <p:cNvSpPr txBox="1">
            <a:spLocks noGrp="1"/>
          </p:cNvSpPr>
          <p:nvPr>
            <p:ph type="title"/>
          </p:nvPr>
        </p:nvSpPr>
        <p:spPr>
          <a:xfrm>
            <a:off x="457200" y="704087"/>
            <a:ext cx="8229600" cy="1143000"/>
          </a:xfrm>
          <a:prstGeom prst="rect">
            <a:avLst/>
          </a:prstGeom>
          <a:noFill/>
          <a:ln>
            <a:noFill/>
          </a:ln>
        </p:spPr>
        <p:txBody>
          <a:bodyPr lIns="0" tIns="45700" rIns="0" bIns="0" anchor="b" anchorCtr="0">
            <a:noAutofit/>
          </a:bodyPr>
          <a:lstStyle/>
          <a:p>
            <a:pPr marL="0" marR="0" lvl="0" indent="0" algn="l" rtl="0">
              <a:spcBef>
                <a:spcPts val="0"/>
              </a:spcBef>
              <a:buClr>
                <a:schemeClr val="accent4"/>
              </a:buClr>
              <a:buSzPct val="25000"/>
              <a:buFont typeface="Calibri"/>
              <a:buNone/>
            </a:pPr>
            <a:r>
              <a:rPr lang="en-US" sz="5000" b="0" i="0" u="none" strike="noStrike" cap="none">
                <a:solidFill>
                  <a:schemeClr val="accent4"/>
                </a:solidFill>
                <a:latin typeface="Calibri"/>
                <a:ea typeface="Calibri"/>
                <a:cs typeface="Calibri"/>
                <a:sym typeface="Calibri"/>
              </a:rPr>
              <a:t>Step 5</a:t>
            </a:r>
          </a:p>
        </p:txBody>
      </p:sp>
      <p:sp>
        <p:nvSpPr>
          <p:cNvPr id="4" name="Shape 100"/>
          <p:cNvSpPr txBox="1">
            <a:spLocks/>
          </p:cNvSpPr>
          <p:nvPr/>
        </p:nvSpPr>
        <p:spPr>
          <a:xfrm>
            <a:off x="457200" y="1847087"/>
            <a:ext cx="8229600" cy="4389119"/>
          </a:xfrm>
          <a:prstGeom prst="rect">
            <a:avLst/>
          </a:prstGeom>
          <a:noFill/>
          <a:ln>
            <a:no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274306" indent="-366777">
              <a:spcBef>
                <a:spcPts val="325"/>
              </a:spcBef>
              <a:buClr>
                <a:schemeClr val="accent4"/>
              </a:buClr>
              <a:buSzPct val="100000"/>
              <a:buFont typeface="Noto Sans Symbols"/>
              <a:buChar char="●"/>
            </a:pPr>
            <a:r>
              <a:rPr lang="en-US" sz="2400" dirty="0" smtClean="0">
                <a:solidFill>
                  <a:schemeClr val="bg1"/>
                </a:solidFill>
                <a:latin typeface="Calibri" panose="020F0502020204030204" pitchFamily="34" charset="0"/>
                <a:cs typeface="Calibri" panose="020F0502020204030204" pitchFamily="34" charset="0"/>
              </a:rPr>
              <a:t>The final step of your Thumbprint Autobiography is to go back and erase all pencil lines.  That way, your narrative will be formed only by the text of your story.</a:t>
            </a:r>
            <a:endParaRPr lang="en-US" sz="24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38498921"/>
      </p:ext>
    </p:extLst>
  </p:cSld>
  <p:clrMapOvr>
    <a:masterClrMapping/>
  </p:clrMapOvr>
  <p:timing>
    <p:tnLst>
      <p:par>
        <p:cTn id="1" dur="indefinite" restart="never" nodeType="tmRoot"/>
      </p:par>
    </p:tnLst>
  </p:timing>
</p:sld>
</file>

<file path=ppt/theme/theme1.xml><?xml version="1.0" encoding="utf-8"?>
<a:theme xmlns:a="http://schemas.openxmlformats.org/drawingml/2006/main" name="K20 Center General 2016">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236</TotalTime>
  <Words>548</Words>
  <Application>Microsoft Office PowerPoint</Application>
  <PresentationFormat>On-screen Show (16:9)</PresentationFormat>
  <Paragraphs>38</Paragraphs>
  <Slides>10</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Noto Sans Symbols</vt:lpstr>
      <vt:lpstr>Calibri</vt:lpstr>
      <vt:lpstr>Roboto Condensed</vt:lpstr>
      <vt:lpstr>Arial</vt:lpstr>
      <vt:lpstr>Roboto</vt:lpstr>
      <vt:lpstr>K20 Center General 2016</vt:lpstr>
      <vt:lpstr>PowerPoint Presentation</vt:lpstr>
      <vt:lpstr>THUMBPRINT AUTOBIOGRAPHIES</vt:lpstr>
      <vt:lpstr>Introduction</vt:lpstr>
      <vt:lpstr>Task</vt:lpstr>
      <vt:lpstr>Step 1</vt:lpstr>
      <vt:lpstr>Step 2</vt:lpstr>
      <vt:lpstr>Step 3</vt:lpstr>
      <vt:lpstr>Step 4</vt:lpstr>
      <vt:lpstr>Step 5</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K20 Center</dc:creator>
  <cp:lastModifiedBy>K20 Center</cp:lastModifiedBy>
  <cp:revision>8</cp:revision>
  <dcterms:modified xsi:type="dcterms:W3CDTF">2016-09-22T20:26:22Z</dcterms:modified>
</cp:coreProperties>
</file>