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7" r:id="rId12"/>
    <p:sldId id="292" r:id="rId13"/>
    <p:sldId id="268" r:id="rId14"/>
    <p:sldId id="269" r:id="rId15"/>
    <p:sldId id="270" r:id="rId16"/>
    <p:sldId id="271" r:id="rId17"/>
    <p:sldId id="272" r:id="rId18"/>
    <p:sldId id="273" r:id="rId19"/>
    <p:sldId id="274" r:id="rId20"/>
    <p:sldId id="291"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656C52-F01D-4AF1-9BDD-287F29476321}" v="2" dt="2023-02-08T15:31:09.1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39" d="100"/>
          <a:sy n="139" d="100"/>
        </p:scale>
        <p:origin x="176" y="53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youtube.com/watch?v=e69Qt9gin88"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200fc8d11ea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200fc8d11ea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146e809ffcb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146e809ffcb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fb453243de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64" name="Google Shape;164;g1fb453243de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fb453243de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64" name="Google Shape;164;g1fb453243de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45400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fb453243de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75" name="Google Shape;175;g1fb453243de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fbfab56f5a_1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85" name="Google Shape;185;g1fbfab56f5a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fbfab56f5a_1_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95" name="Google Shape;195;g1fbfab56f5a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d86d57a66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05" name="Google Shape;205;g1d86d57a66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1bf079c144a_0_1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https://en.wikipedia.org/wiki/Annie_Jones_(bearded_woman)</a:t>
            </a:r>
            <a:endParaRPr/>
          </a:p>
        </p:txBody>
      </p:sp>
      <p:sp>
        <p:nvSpPr>
          <p:cNvPr id="215" name="Google Shape;215;g1bf079c144a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fbfab56f5a_1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26" name="Google Shape;226;g1fbfab56f5a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fbfab56f5a_1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1fbfab56f5a_1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55600" lvl="0" indent="0" algn="l" rtl="0">
              <a:lnSpc>
                <a:spcPct val="115000"/>
              </a:lnSpc>
              <a:spcBef>
                <a:spcPts val="1200"/>
              </a:spcBef>
              <a:spcAft>
                <a:spcPts val="0"/>
              </a:spcAft>
              <a:buClr>
                <a:schemeClr val="dk1"/>
              </a:buClr>
              <a:buSzPts val="1100"/>
              <a:buFont typeface="Arial"/>
              <a:buNone/>
            </a:pPr>
            <a:r>
              <a:rPr lang="en">
                <a:solidFill>
                  <a:schemeClr val="dk1"/>
                </a:solidFill>
              </a:rPr>
              <a:t>Universal. (2015). </a:t>
            </a:r>
            <a:r>
              <a:rPr lang="en" i="1">
                <a:solidFill>
                  <a:schemeClr val="dk1"/>
                </a:solidFill>
              </a:rPr>
              <a:t>Dracula one sheet movie posters</a:t>
            </a:r>
            <a:r>
              <a:rPr lang="en">
                <a:solidFill>
                  <a:schemeClr val="dk1"/>
                </a:solidFill>
              </a:rPr>
              <a:t>. Wikimedia Commons. Retrieved January 30, 2023, from https://commons.wikimedia.org/wiki/File:Dracula_one_sheet_movie_posters.jpeg. </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1bf079c144a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1bf079c144a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fbfab56f5a_1_1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dirty="0"/>
              <a:t>Universal. (2020). Dracula (1931 film poster - Style F). Wikimedia Commons. Retrieved January 30, 2023, from https://commons.wikimedia.org/wiki/File:Dracula_(1931_film_poster_-_Style_F).jpg. </a:t>
            </a:r>
          </a:p>
          <a:p>
            <a:pPr marL="0" lvl="0" indent="0" algn="l" rtl="0">
              <a:lnSpc>
                <a:spcPct val="100000"/>
              </a:lnSpc>
              <a:spcBef>
                <a:spcPts val="0"/>
              </a:spcBef>
              <a:spcAft>
                <a:spcPts val="0"/>
              </a:spcAft>
              <a:buSzPts val="1400"/>
              <a:buNone/>
            </a:pPr>
            <a:endParaRPr dirty="0"/>
          </a:p>
        </p:txBody>
      </p:sp>
      <p:sp>
        <p:nvSpPr>
          <p:cNvPr id="247" name="Google Shape;247;g1fbfab56f5a_1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872309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fbfab56f5a_1_1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47" name="Google Shape;247;g1fbfab56f5a_1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1fbfab56f5a_1_1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57" name="Google Shape;257;g1fbfab56f5a_1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fbfab56f5a_1_1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67" name="Google Shape;267;g1fbfab56f5a_1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1fbfab56f5a_1_1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55600" lvl="0" indent="0" algn="l" rtl="0">
              <a:lnSpc>
                <a:spcPct val="115000"/>
              </a:lnSpc>
              <a:spcBef>
                <a:spcPts val="1200"/>
              </a:spcBef>
              <a:spcAft>
                <a:spcPts val="0"/>
              </a:spcAft>
              <a:buClr>
                <a:schemeClr val="dk1"/>
              </a:buClr>
              <a:buSzPts val="1100"/>
              <a:buFont typeface="Arial"/>
              <a:buNone/>
            </a:pPr>
            <a:r>
              <a:rPr lang="en">
                <a:solidFill>
                  <a:schemeClr val="dk1"/>
                </a:solidFill>
              </a:rPr>
              <a:t>YouTube. (2014). </a:t>
            </a:r>
            <a:r>
              <a:rPr lang="en" i="1">
                <a:solidFill>
                  <a:schemeClr val="dk1"/>
                </a:solidFill>
              </a:rPr>
              <a:t>Lotr The Return of the King - "I Can't Carry It For You... But I Can Carry You"</a:t>
            </a:r>
            <a:r>
              <a:rPr lang="en">
                <a:solidFill>
                  <a:schemeClr val="dk1"/>
                </a:solidFill>
              </a:rPr>
              <a:t>. </a:t>
            </a:r>
            <a:r>
              <a:rPr lang="en" i="1">
                <a:solidFill>
                  <a:schemeClr val="dk1"/>
                </a:solidFill>
              </a:rPr>
              <a:t>YouTube</a:t>
            </a:r>
            <a:r>
              <a:rPr lang="en">
                <a:solidFill>
                  <a:schemeClr val="dk1"/>
                </a:solidFill>
              </a:rPr>
              <a:t>. Retrieved January 30, 2023, from https://www.youtube.com/watch?v=BKIgv8AhffA. </a:t>
            </a:r>
            <a:endParaRPr>
              <a:solidFill>
                <a:schemeClr val="dk1"/>
              </a:solidFill>
            </a:endParaRPr>
          </a:p>
          <a:p>
            <a:pPr marL="0" lvl="0" indent="0" algn="l" rtl="0">
              <a:lnSpc>
                <a:spcPct val="100000"/>
              </a:lnSpc>
              <a:spcBef>
                <a:spcPts val="1200"/>
              </a:spcBef>
              <a:spcAft>
                <a:spcPts val="0"/>
              </a:spcAft>
              <a:buSzPts val="1400"/>
              <a:buNone/>
            </a:pPr>
            <a:endParaRPr/>
          </a:p>
        </p:txBody>
      </p:sp>
      <p:sp>
        <p:nvSpPr>
          <p:cNvPr id="277" name="Google Shape;277;g1fbfab56f5a_1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011a669c17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55600" lvl="0" indent="0" algn="l" rtl="0">
              <a:lnSpc>
                <a:spcPct val="115000"/>
              </a:lnSpc>
              <a:spcBef>
                <a:spcPts val="1200"/>
              </a:spcBef>
              <a:spcAft>
                <a:spcPts val="0"/>
              </a:spcAft>
              <a:buClr>
                <a:schemeClr val="dk1"/>
              </a:buClr>
              <a:buSzPts val="1100"/>
              <a:buFont typeface="Arial"/>
              <a:buNone/>
            </a:pPr>
            <a:r>
              <a:rPr lang="en">
                <a:solidFill>
                  <a:schemeClr val="dk1"/>
                </a:solidFill>
              </a:rPr>
              <a:t>YouTube. (2019). </a:t>
            </a:r>
            <a:r>
              <a:rPr lang="en" i="1">
                <a:solidFill>
                  <a:schemeClr val="dk1"/>
                </a:solidFill>
              </a:rPr>
              <a:t>Us (2019) - Meet the Tethered Scene (3/10)</a:t>
            </a:r>
            <a:r>
              <a:rPr lang="en">
                <a:solidFill>
                  <a:schemeClr val="dk1"/>
                </a:solidFill>
              </a:rPr>
              <a:t>. </a:t>
            </a:r>
            <a:r>
              <a:rPr lang="en" i="1">
                <a:solidFill>
                  <a:schemeClr val="dk1"/>
                </a:solidFill>
              </a:rPr>
              <a:t>YouTube</a:t>
            </a:r>
            <a:r>
              <a:rPr lang="en">
                <a:solidFill>
                  <a:schemeClr val="dk1"/>
                </a:solidFill>
              </a:rPr>
              <a:t>. Retrieved January 30, 2023, from https://www.youtube.com/watch?v=vh7_WKODlE8. </a:t>
            </a:r>
            <a:endParaRPr>
              <a:solidFill>
                <a:schemeClr val="dk1"/>
              </a:solidFill>
            </a:endParaRPr>
          </a:p>
          <a:p>
            <a:pPr marL="0" lvl="0" indent="0" algn="l" rtl="0">
              <a:lnSpc>
                <a:spcPct val="100000"/>
              </a:lnSpc>
              <a:spcBef>
                <a:spcPts val="1200"/>
              </a:spcBef>
              <a:spcAft>
                <a:spcPts val="0"/>
              </a:spcAft>
              <a:buSzPts val="1400"/>
              <a:buNone/>
            </a:pPr>
            <a:endParaRPr/>
          </a:p>
        </p:txBody>
      </p:sp>
      <p:sp>
        <p:nvSpPr>
          <p:cNvPr id="283" name="Google Shape;283;g2011a669c17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011a669c17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55600" lvl="0" indent="0" algn="l" rtl="0">
              <a:lnSpc>
                <a:spcPct val="115000"/>
              </a:lnSpc>
              <a:spcBef>
                <a:spcPts val="1200"/>
              </a:spcBef>
              <a:spcAft>
                <a:spcPts val="0"/>
              </a:spcAft>
              <a:buClr>
                <a:schemeClr val="dk1"/>
              </a:buClr>
              <a:buSzPts val="1100"/>
              <a:buFont typeface="Arial"/>
              <a:buNone/>
            </a:pPr>
            <a:r>
              <a:rPr lang="en">
                <a:solidFill>
                  <a:schemeClr val="dk1"/>
                </a:solidFill>
              </a:rPr>
              <a:t>YouTube. (2021). </a:t>
            </a:r>
            <a:r>
              <a:rPr lang="en" i="1">
                <a:solidFill>
                  <a:schemeClr val="dk1"/>
                </a:solidFill>
              </a:rPr>
              <a:t>Dead Poets Society - "Rip it out" scene</a:t>
            </a:r>
            <a:r>
              <a:rPr lang="en">
                <a:solidFill>
                  <a:schemeClr val="dk1"/>
                </a:solidFill>
              </a:rPr>
              <a:t>. </a:t>
            </a:r>
            <a:r>
              <a:rPr lang="en" i="1">
                <a:solidFill>
                  <a:schemeClr val="dk1"/>
                </a:solidFill>
              </a:rPr>
              <a:t>YouTube</a:t>
            </a:r>
            <a:r>
              <a:rPr lang="en">
                <a:solidFill>
                  <a:schemeClr val="dk1"/>
                </a:solidFill>
              </a:rPr>
              <a:t>. Retrieved January 30, 2023, from https://www.youtube.com/watch?v=8x0COtH4Vrw. </a:t>
            </a:r>
            <a:endParaRPr>
              <a:solidFill>
                <a:schemeClr val="dk1"/>
              </a:solidFill>
            </a:endParaRPr>
          </a:p>
          <a:p>
            <a:pPr marL="0" lvl="0" indent="0" algn="l" rtl="0">
              <a:lnSpc>
                <a:spcPct val="100000"/>
              </a:lnSpc>
              <a:spcBef>
                <a:spcPts val="1200"/>
              </a:spcBef>
              <a:spcAft>
                <a:spcPts val="0"/>
              </a:spcAft>
              <a:buSzPts val="1400"/>
              <a:buNone/>
            </a:pPr>
            <a:endParaRPr/>
          </a:p>
        </p:txBody>
      </p:sp>
      <p:sp>
        <p:nvSpPr>
          <p:cNvPr id="289" name="Google Shape;289;g2011a669c17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011a669c17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latin typeface="Calibri"/>
                <a:ea typeface="Calibri"/>
                <a:cs typeface="Calibri"/>
                <a:sym typeface="Calibri"/>
              </a:rPr>
              <a:t>YouTube. (2014). </a:t>
            </a:r>
            <a:r>
              <a:rPr lang="en" i="1">
                <a:solidFill>
                  <a:schemeClr val="dk1"/>
                </a:solidFill>
                <a:latin typeface="Calibri"/>
                <a:ea typeface="Calibri"/>
                <a:cs typeface="Calibri"/>
                <a:sym typeface="Calibri"/>
              </a:rPr>
              <a:t>"Carpe diem. Seize the day." - Dead Poets Society</a:t>
            </a:r>
            <a:r>
              <a:rPr lang="en">
                <a:solidFill>
                  <a:schemeClr val="dk1"/>
                </a:solidFill>
                <a:latin typeface="Calibri"/>
                <a:ea typeface="Calibri"/>
                <a:cs typeface="Calibri"/>
                <a:sym typeface="Calibri"/>
              </a:rPr>
              <a:t>. </a:t>
            </a:r>
            <a:r>
              <a:rPr lang="en" i="1">
                <a:solidFill>
                  <a:schemeClr val="dk1"/>
                </a:solidFill>
                <a:latin typeface="Calibri"/>
                <a:ea typeface="Calibri"/>
                <a:cs typeface="Calibri"/>
                <a:sym typeface="Calibri"/>
              </a:rPr>
              <a:t>YouTube</a:t>
            </a:r>
            <a:r>
              <a:rPr lang="en">
                <a:solidFill>
                  <a:schemeClr val="dk1"/>
                </a:solidFill>
                <a:latin typeface="Calibri"/>
                <a:ea typeface="Calibri"/>
                <a:cs typeface="Calibri"/>
                <a:sym typeface="Calibri"/>
              </a:rPr>
              <a:t>. Retrieved January 30, 2023, from https://www.youtube.com/watch?v=vi0Lbjs5ECI. </a:t>
            </a:r>
            <a:endParaRPr>
              <a:solidFill>
                <a:schemeClr val="dk1"/>
              </a:solidFill>
              <a:latin typeface="Calibri"/>
              <a:ea typeface="Calibri"/>
              <a:cs typeface="Calibri"/>
              <a:sym typeface="Calibri"/>
            </a:endParaRPr>
          </a:p>
          <a:p>
            <a:pPr marL="0" lvl="0" indent="0" algn="l" rtl="0">
              <a:lnSpc>
                <a:spcPct val="100000"/>
              </a:lnSpc>
              <a:spcBef>
                <a:spcPts val="1200"/>
              </a:spcBef>
              <a:spcAft>
                <a:spcPts val="0"/>
              </a:spcAft>
              <a:buSzPts val="1400"/>
              <a:buNone/>
            </a:pPr>
            <a:endParaRPr/>
          </a:p>
        </p:txBody>
      </p:sp>
      <p:sp>
        <p:nvSpPr>
          <p:cNvPr id="295" name="Google Shape;295;g2011a669c17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1fbfab56f5a_1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1fbfab56f5a_1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1fbfab56f5a_1_1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https://learn.squibler.io/writing/screenplay/how-to-write-a-monologue/</a:t>
            </a:r>
            <a:endParaRPr/>
          </a:p>
        </p:txBody>
      </p:sp>
      <p:sp>
        <p:nvSpPr>
          <p:cNvPr id="310" name="Google Shape;310;g1fbfab56f5a_1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66b6bef4b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02" name="Google Shape;102;g166b6bef4b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fbfab56f5a_1_1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https://learn.squibler.io/writing/screenplay/how-to-write-a-monologue/</a:t>
            </a:r>
            <a:endParaRPr/>
          </a:p>
        </p:txBody>
      </p:sp>
      <p:sp>
        <p:nvSpPr>
          <p:cNvPr id="320" name="Google Shape;320;g1fbfab56f5a_1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1fbfab56f5a_1_1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https://learn.squibler.io/writing/screenplay/how-to-write-a-monologue/</a:t>
            </a:r>
            <a:endParaRPr/>
          </a:p>
        </p:txBody>
      </p:sp>
      <p:sp>
        <p:nvSpPr>
          <p:cNvPr id="330" name="Google Shape;330;g1fbfab56f5a_1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1fbfab56f5a_1_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40" name="Google Shape;340;g1fbfab56f5a_1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1fbfab56f5a_1_1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u="sng">
                <a:solidFill>
                  <a:schemeClr val="hlink"/>
                </a:solidFill>
                <a:hlinkClick r:id="rId3"/>
              </a:rPr>
              <a:t>https://www.youtube.com/watch?v=e69Qt9gin88</a:t>
            </a:r>
            <a:r>
              <a:rPr lang="en"/>
              <a:t> </a:t>
            </a:r>
            <a:endParaRPr/>
          </a:p>
        </p:txBody>
      </p:sp>
      <p:sp>
        <p:nvSpPr>
          <p:cNvPr id="351" name="Google Shape;351;g1fbfab56f5a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fce5649d97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57" name="Google Shape;357;g1fce5649d97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fce5649d97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64" name="Google Shape;364;g1fce5649d9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e71dbb53e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09" name="Google Shape;109;g1e71dbb53e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1fb453243d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16" name="Google Shape;116;g1fb453243d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1fb453243de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g1fb453243de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fb453243de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30" name="Google Shape;130;g1fb453243de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1fb453243de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37" name="Google Shape;137;g1fb453243de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1fb453243de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44" name="Google Shape;144;g1fb453243de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LEARN Logo" type="blank">
  <p:cSld name="BLANK">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a:stretch/>
        </p:blipFill>
        <p:spPr>
          <a:xfrm>
            <a:off x="3616452" y="1028700"/>
            <a:ext cx="1911096" cy="312279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48"/>
        <p:cNvGrpSpPr/>
        <p:nvPr/>
      </p:nvGrpSpPr>
      <p:grpSpPr>
        <a:xfrm>
          <a:off x="0" y="0"/>
          <a:ext cx="0" cy="0"/>
          <a:chOff x="0" y="0"/>
          <a:chExt cx="0" cy="0"/>
        </a:xfrm>
      </p:grpSpPr>
      <p:sp>
        <p:nvSpPr>
          <p:cNvPr id="49" name="Google Shape;49;p11"/>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0" name="Google Shape;50;p11"/>
          <p:cNvSpPr txBox="1">
            <a:spLocks noGrp="1"/>
          </p:cNvSpPr>
          <p:nvPr>
            <p:ph type="body" idx="1"/>
          </p:nvPr>
        </p:nvSpPr>
        <p:spPr>
          <a:xfrm>
            <a:off x="457200" y="1391436"/>
            <a:ext cx="4040100" cy="494400"/>
          </a:xfrm>
          <a:prstGeom prst="rect">
            <a:avLst/>
          </a:prstGeom>
          <a:noFill/>
          <a:ln>
            <a:noFill/>
          </a:ln>
        </p:spPr>
        <p:txBody>
          <a:bodyPr spcFirstLastPara="1" wrap="square" lIns="45700" tIns="0" rIns="45700" bIns="0" anchor="ctr" anchorCtr="0">
            <a:noAutofit/>
          </a:bodyPr>
          <a:lstStyle>
            <a:lvl1pPr marL="457200" lvl="0" indent="-228600" algn="l" rtl="0">
              <a:lnSpc>
                <a:spcPct val="100000"/>
              </a:lnSpc>
              <a:spcBef>
                <a:spcPts val="480"/>
              </a:spcBef>
              <a:spcAft>
                <a:spcPts val="0"/>
              </a:spcAft>
              <a:buSzPts val="2400"/>
              <a:buNone/>
              <a:defRPr sz="2400" b="1" cap="none">
                <a:solidFill>
                  <a:schemeClr val="dk2"/>
                </a:solidFill>
              </a:defRPr>
            </a:lvl1pPr>
            <a:lvl2pPr marL="914400" lvl="1" indent="-228600" algn="l" rtl="0">
              <a:lnSpc>
                <a:spcPct val="100000"/>
              </a:lnSpc>
              <a:spcBef>
                <a:spcPts val="300"/>
              </a:spcBef>
              <a:spcAft>
                <a:spcPts val="0"/>
              </a:spcAft>
              <a:buSzPts val="1275"/>
              <a:buNone/>
              <a:defRPr sz="1500" b="1"/>
            </a:lvl2pPr>
            <a:lvl3pPr marL="1371600" lvl="2" indent="-228600" algn="l" rtl="0">
              <a:lnSpc>
                <a:spcPct val="100000"/>
              </a:lnSpc>
              <a:spcBef>
                <a:spcPts val="270"/>
              </a:spcBef>
              <a:spcAft>
                <a:spcPts val="0"/>
              </a:spcAft>
              <a:buSzPts val="945"/>
              <a:buNone/>
              <a:defRPr sz="1350" b="1"/>
            </a:lvl3pPr>
            <a:lvl4pPr marL="1828800" lvl="3" indent="-228600" algn="l" rtl="0">
              <a:lnSpc>
                <a:spcPct val="100000"/>
              </a:lnSpc>
              <a:spcBef>
                <a:spcPts val="240"/>
              </a:spcBef>
              <a:spcAft>
                <a:spcPts val="0"/>
              </a:spcAft>
              <a:buSzPts val="780"/>
              <a:buNone/>
              <a:defRPr sz="1200" b="1"/>
            </a:lvl4pPr>
            <a:lvl5pPr marL="2286000" lvl="4" indent="-228600" algn="l" rtl="0">
              <a:lnSpc>
                <a:spcPct val="100000"/>
              </a:lnSpc>
              <a:spcBef>
                <a:spcPts val="240"/>
              </a:spcBef>
              <a:spcAft>
                <a:spcPts val="0"/>
              </a:spcAft>
              <a:buSzPts val="780"/>
              <a:buNone/>
              <a:defRPr sz="1200" b="1"/>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sp>
        <p:nvSpPr>
          <p:cNvPr id="51" name="Google Shape;51;p11"/>
          <p:cNvSpPr txBox="1">
            <a:spLocks noGrp="1"/>
          </p:cNvSpPr>
          <p:nvPr>
            <p:ph type="body" idx="2"/>
          </p:nvPr>
        </p:nvSpPr>
        <p:spPr>
          <a:xfrm>
            <a:off x="4645027" y="1394820"/>
            <a:ext cx="4041900" cy="491100"/>
          </a:xfrm>
          <a:prstGeom prst="rect">
            <a:avLst/>
          </a:prstGeom>
          <a:noFill/>
          <a:ln>
            <a:noFill/>
          </a:ln>
        </p:spPr>
        <p:txBody>
          <a:bodyPr spcFirstLastPara="1" wrap="square" lIns="45700" tIns="0" rIns="45700" bIns="0" anchor="ctr" anchorCtr="0">
            <a:normAutofit/>
          </a:bodyPr>
          <a:lstStyle>
            <a:lvl1pPr marL="457200" lvl="0" indent="-228600" algn="l" rtl="0">
              <a:lnSpc>
                <a:spcPct val="100000"/>
              </a:lnSpc>
              <a:spcBef>
                <a:spcPts val="480"/>
              </a:spcBef>
              <a:spcAft>
                <a:spcPts val="0"/>
              </a:spcAft>
              <a:buSzPts val="2400"/>
              <a:buNone/>
              <a:defRPr sz="2400" b="1" cap="none">
                <a:solidFill>
                  <a:schemeClr val="dk2"/>
                </a:solidFill>
              </a:defRPr>
            </a:lvl1pPr>
            <a:lvl2pPr marL="914400" lvl="1" indent="-228600" algn="l" rtl="0">
              <a:lnSpc>
                <a:spcPct val="100000"/>
              </a:lnSpc>
              <a:spcBef>
                <a:spcPts val="300"/>
              </a:spcBef>
              <a:spcAft>
                <a:spcPts val="0"/>
              </a:spcAft>
              <a:buSzPts val="1275"/>
              <a:buNone/>
              <a:defRPr sz="1500" b="1"/>
            </a:lvl2pPr>
            <a:lvl3pPr marL="1371600" lvl="2" indent="-228600" algn="l" rtl="0">
              <a:lnSpc>
                <a:spcPct val="100000"/>
              </a:lnSpc>
              <a:spcBef>
                <a:spcPts val="270"/>
              </a:spcBef>
              <a:spcAft>
                <a:spcPts val="0"/>
              </a:spcAft>
              <a:buSzPts val="945"/>
              <a:buNone/>
              <a:defRPr sz="1350" b="1"/>
            </a:lvl3pPr>
            <a:lvl4pPr marL="1828800" lvl="3" indent="-228600" algn="l" rtl="0">
              <a:lnSpc>
                <a:spcPct val="100000"/>
              </a:lnSpc>
              <a:spcBef>
                <a:spcPts val="240"/>
              </a:spcBef>
              <a:spcAft>
                <a:spcPts val="0"/>
              </a:spcAft>
              <a:buSzPts val="780"/>
              <a:buNone/>
              <a:defRPr sz="1200" b="1"/>
            </a:lvl4pPr>
            <a:lvl5pPr marL="2286000" lvl="4" indent="-228600" algn="l" rtl="0">
              <a:lnSpc>
                <a:spcPct val="100000"/>
              </a:lnSpc>
              <a:spcBef>
                <a:spcPts val="240"/>
              </a:spcBef>
              <a:spcAft>
                <a:spcPts val="0"/>
              </a:spcAft>
              <a:buSzPts val="780"/>
              <a:buNone/>
              <a:defRPr sz="1200" b="1"/>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sp>
        <p:nvSpPr>
          <p:cNvPr id="52" name="Google Shape;52;p11"/>
          <p:cNvSpPr txBox="1">
            <a:spLocks noGrp="1"/>
          </p:cNvSpPr>
          <p:nvPr>
            <p:ph type="body" idx="3"/>
          </p:nvPr>
        </p:nvSpPr>
        <p:spPr>
          <a:xfrm>
            <a:off x="457200" y="1974760"/>
            <a:ext cx="4040100" cy="2795400"/>
          </a:xfrm>
          <a:prstGeom prst="rect">
            <a:avLst/>
          </a:prstGeom>
          <a:noFill/>
          <a:ln>
            <a:noFill/>
          </a:ln>
        </p:spPr>
        <p:txBody>
          <a:bodyPr spcFirstLastPara="1" wrap="square" lIns="91425" tIns="0" rIns="91425" bIns="45700" anchor="t" anchorCtr="0">
            <a:normAutofit/>
          </a:bodyPr>
          <a:lstStyle>
            <a:lvl1pPr marL="457200" lvl="0" indent="-342900" algn="l" rtl="0">
              <a:lnSpc>
                <a:spcPct val="100000"/>
              </a:lnSpc>
              <a:spcBef>
                <a:spcPts val="360"/>
              </a:spcBef>
              <a:spcAft>
                <a:spcPts val="0"/>
              </a:spcAft>
              <a:buSzPts val="1800"/>
              <a:buChar char="•"/>
              <a:defRPr sz="1800"/>
            </a:lvl1pPr>
            <a:lvl2pPr marL="914400" lvl="1" indent="-323850" algn="l" rtl="0">
              <a:lnSpc>
                <a:spcPct val="100000"/>
              </a:lnSpc>
              <a:spcBef>
                <a:spcPts val="300"/>
              </a:spcBef>
              <a:spcAft>
                <a:spcPts val="0"/>
              </a:spcAft>
              <a:buSzPts val="1500"/>
              <a:buFont typeface="Arial"/>
              <a:buChar char="•"/>
              <a:defRPr sz="1500"/>
            </a:lvl2pPr>
            <a:lvl3pPr marL="1371600" lvl="2" indent="-314325" algn="l" rtl="0">
              <a:lnSpc>
                <a:spcPct val="100000"/>
              </a:lnSpc>
              <a:spcBef>
                <a:spcPts val="270"/>
              </a:spcBef>
              <a:spcAft>
                <a:spcPts val="0"/>
              </a:spcAft>
              <a:buSzPts val="1350"/>
              <a:buFont typeface="Arial"/>
              <a:buChar char="•"/>
              <a:defRPr sz="1350"/>
            </a:lvl3pPr>
            <a:lvl4pPr marL="1828800" lvl="3" indent="-304800" algn="l" rtl="0">
              <a:lnSpc>
                <a:spcPct val="100000"/>
              </a:lnSpc>
              <a:spcBef>
                <a:spcPts val="240"/>
              </a:spcBef>
              <a:spcAft>
                <a:spcPts val="0"/>
              </a:spcAft>
              <a:buSzPts val="1200"/>
              <a:buFont typeface="Arial"/>
              <a:buChar char="•"/>
              <a:defRPr sz="1200"/>
            </a:lvl4pPr>
            <a:lvl5pPr marL="2286000" lvl="4" indent="-304800" algn="l" rtl="0">
              <a:lnSpc>
                <a:spcPct val="100000"/>
              </a:lnSpc>
              <a:spcBef>
                <a:spcPts val="240"/>
              </a:spcBef>
              <a:spcAft>
                <a:spcPts val="0"/>
              </a:spcAft>
              <a:buSzPts val="1200"/>
              <a:buFont typeface="Arial"/>
              <a:buChar char="•"/>
              <a:defRPr sz="1200"/>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pic>
        <p:nvPicPr>
          <p:cNvPr id="53" name="Google Shape;53;p11"/>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54" name="Google Shape;54;p11"/>
          <p:cNvSpPr txBox="1">
            <a:spLocks noGrp="1"/>
          </p:cNvSpPr>
          <p:nvPr>
            <p:ph type="body" idx="4"/>
          </p:nvPr>
        </p:nvSpPr>
        <p:spPr>
          <a:xfrm>
            <a:off x="4649788" y="1974760"/>
            <a:ext cx="4040100" cy="2795400"/>
          </a:xfrm>
          <a:prstGeom prst="rect">
            <a:avLst/>
          </a:prstGeom>
          <a:noFill/>
          <a:ln>
            <a:noFill/>
          </a:ln>
        </p:spPr>
        <p:txBody>
          <a:bodyPr spcFirstLastPara="1" wrap="square" lIns="91425" tIns="0" rIns="91425" bIns="45700" anchor="t" anchorCtr="0">
            <a:normAutofit/>
          </a:bodyPr>
          <a:lstStyle>
            <a:lvl1pPr marL="457200" lvl="0" indent="-342900" algn="l" rtl="0">
              <a:lnSpc>
                <a:spcPct val="100000"/>
              </a:lnSpc>
              <a:spcBef>
                <a:spcPts val="360"/>
              </a:spcBef>
              <a:spcAft>
                <a:spcPts val="0"/>
              </a:spcAft>
              <a:buSzPts val="1800"/>
              <a:buChar char="•"/>
              <a:defRPr sz="1800"/>
            </a:lvl1pPr>
            <a:lvl2pPr marL="914400" lvl="1" indent="-323850" algn="l" rtl="0">
              <a:lnSpc>
                <a:spcPct val="100000"/>
              </a:lnSpc>
              <a:spcBef>
                <a:spcPts val="300"/>
              </a:spcBef>
              <a:spcAft>
                <a:spcPts val="0"/>
              </a:spcAft>
              <a:buSzPts val="1500"/>
              <a:buFont typeface="Arial"/>
              <a:buChar char="•"/>
              <a:defRPr sz="1500"/>
            </a:lvl2pPr>
            <a:lvl3pPr marL="1371600" lvl="2" indent="-314325" algn="l" rtl="0">
              <a:lnSpc>
                <a:spcPct val="100000"/>
              </a:lnSpc>
              <a:spcBef>
                <a:spcPts val="270"/>
              </a:spcBef>
              <a:spcAft>
                <a:spcPts val="0"/>
              </a:spcAft>
              <a:buSzPts val="1350"/>
              <a:buFont typeface="Arial"/>
              <a:buChar char="•"/>
              <a:defRPr sz="1350"/>
            </a:lvl3pPr>
            <a:lvl4pPr marL="1828800" lvl="3" indent="-304800" algn="l" rtl="0">
              <a:lnSpc>
                <a:spcPct val="100000"/>
              </a:lnSpc>
              <a:spcBef>
                <a:spcPts val="240"/>
              </a:spcBef>
              <a:spcAft>
                <a:spcPts val="0"/>
              </a:spcAft>
              <a:buSzPts val="1200"/>
              <a:buFont typeface="Arial"/>
              <a:buChar char="•"/>
              <a:defRPr sz="1200"/>
            </a:lvl4pPr>
            <a:lvl5pPr marL="2286000" lvl="4" indent="-304800" algn="l" rtl="0">
              <a:lnSpc>
                <a:spcPct val="100000"/>
              </a:lnSpc>
              <a:spcBef>
                <a:spcPts val="240"/>
              </a:spcBef>
              <a:spcAft>
                <a:spcPts val="0"/>
              </a:spcAft>
              <a:buSzPts val="1200"/>
              <a:buFont typeface="Arial"/>
              <a:buChar char="•"/>
              <a:defRPr sz="1200"/>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Graphic">
  <p:cSld name="Content with Graphic">
    <p:spTree>
      <p:nvGrpSpPr>
        <p:cNvPr id="1" name="Shape 55"/>
        <p:cNvGrpSpPr/>
        <p:nvPr/>
      </p:nvGrpSpPr>
      <p:grpSpPr>
        <a:xfrm>
          <a:off x="0" y="0"/>
          <a:ext cx="0" cy="0"/>
          <a:chOff x="0" y="0"/>
          <a:chExt cx="0" cy="0"/>
        </a:xfrm>
      </p:grpSpPr>
      <p:sp>
        <p:nvSpPr>
          <p:cNvPr id="56" name="Google Shape;56;p12"/>
          <p:cNvSpPr txBox="1">
            <a:spLocks noGrp="1"/>
          </p:cNvSpPr>
          <p:nvPr>
            <p:ph type="body" idx="1"/>
          </p:nvPr>
        </p:nvSpPr>
        <p:spPr>
          <a:xfrm>
            <a:off x="3581400" y="1330012"/>
            <a:ext cx="5111700" cy="3257700"/>
          </a:xfrm>
          <a:prstGeom prst="rect">
            <a:avLst/>
          </a:prstGeom>
          <a:noFill/>
          <a:ln>
            <a:noFill/>
          </a:ln>
        </p:spPr>
        <p:txBody>
          <a:bodyPr spcFirstLastPara="1" wrap="square" lIns="91425" tIns="0" rIns="91425" bIns="45700" anchor="t" anchorCtr="0">
            <a:normAutofit/>
          </a:bodyPr>
          <a:lstStyle>
            <a:lvl1pPr marL="457200" lvl="0" indent="-228600" algn="l" rtl="0">
              <a:lnSpc>
                <a:spcPct val="100000"/>
              </a:lnSpc>
              <a:spcBef>
                <a:spcPts val="420"/>
              </a:spcBef>
              <a:spcAft>
                <a:spcPts val="0"/>
              </a:spcAft>
              <a:buSzPts val="2100"/>
              <a:buNone/>
              <a:defRPr sz="2100"/>
            </a:lvl1pPr>
            <a:lvl2pPr marL="914400" lvl="1" indent="-333883" algn="l" rtl="0">
              <a:lnSpc>
                <a:spcPct val="100000"/>
              </a:lnSpc>
              <a:spcBef>
                <a:spcPts val="390"/>
              </a:spcBef>
              <a:spcAft>
                <a:spcPts val="0"/>
              </a:spcAft>
              <a:buSzPts val="1658"/>
              <a:buChar char="⚫"/>
              <a:defRPr sz="1950"/>
            </a:lvl2pPr>
            <a:lvl3pPr marL="1371600" lvl="2" indent="-308610" algn="l" rtl="0">
              <a:lnSpc>
                <a:spcPct val="100000"/>
              </a:lnSpc>
              <a:spcBef>
                <a:spcPts val="360"/>
              </a:spcBef>
              <a:spcAft>
                <a:spcPts val="0"/>
              </a:spcAft>
              <a:buSzPts val="1260"/>
              <a:buChar char="⚫"/>
              <a:defRPr sz="1800"/>
            </a:lvl3pPr>
            <a:lvl4pPr marL="1828800" lvl="3" indent="-290512" algn="l" rtl="0">
              <a:lnSpc>
                <a:spcPct val="100000"/>
              </a:lnSpc>
              <a:spcBef>
                <a:spcPts val="300"/>
              </a:spcBef>
              <a:spcAft>
                <a:spcPts val="0"/>
              </a:spcAft>
              <a:buSzPts val="975"/>
              <a:buChar char="⚫"/>
              <a:defRPr sz="1500"/>
            </a:lvl4pPr>
            <a:lvl5pPr marL="2286000" lvl="4" indent="-284289" algn="l" rtl="0">
              <a:lnSpc>
                <a:spcPct val="100000"/>
              </a:lnSpc>
              <a:spcBef>
                <a:spcPts val="270"/>
              </a:spcBef>
              <a:spcAft>
                <a:spcPts val="0"/>
              </a:spcAft>
              <a:buSzPts val="877"/>
              <a:buChar char="⚫"/>
              <a:defRPr sz="1350"/>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sp>
        <p:nvSpPr>
          <p:cNvPr id="57" name="Google Shape;57;p12"/>
          <p:cNvSpPr txBox="1">
            <a:spLocks noGrp="1"/>
          </p:cNvSpPr>
          <p:nvPr>
            <p:ph type="body" idx="2"/>
          </p:nvPr>
        </p:nvSpPr>
        <p:spPr>
          <a:xfrm>
            <a:off x="450850" y="1330012"/>
            <a:ext cx="3124200" cy="3257700"/>
          </a:xfrm>
          <a:prstGeom prst="rect">
            <a:avLst/>
          </a:prstGeom>
          <a:noFill/>
          <a:ln>
            <a:noFill/>
          </a:ln>
        </p:spPr>
        <p:txBody>
          <a:bodyPr spcFirstLastPara="1" wrap="square" lIns="91425" tIns="0" rIns="91425" bIns="45700" anchor="t" anchorCtr="0">
            <a:normAutofit/>
          </a:bodyPr>
          <a:lstStyle>
            <a:lvl1pPr marL="457200" lvl="0" indent="-342900" algn="l" rtl="0">
              <a:lnSpc>
                <a:spcPct val="100000"/>
              </a:lnSpc>
              <a:spcBef>
                <a:spcPts val="360"/>
              </a:spcBef>
              <a:spcAft>
                <a:spcPts val="0"/>
              </a:spcAft>
              <a:buSzPts val="1800"/>
              <a:buChar char="•"/>
              <a:defRPr sz="1800"/>
            </a:lvl1pPr>
            <a:lvl2pPr marL="914400" lvl="1" indent="-330200" algn="l" rtl="0">
              <a:lnSpc>
                <a:spcPct val="100000"/>
              </a:lnSpc>
              <a:spcBef>
                <a:spcPts val="320"/>
              </a:spcBef>
              <a:spcAft>
                <a:spcPts val="0"/>
              </a:spcAft>
              <a:buSzPts val="1600"/>
              <a:buFont typeface="Arial"/>
              <a:buChar char="•"/>
              <a:defRPr sz="1600"/>
            </a:lvl2pPr>
            <a:lvl3pPr marL="1371600" lvl="2" indent="-317500" algn="l" rtl="0">
              <a:lnSpc>
                <a:spcPct val="100000"/>
              </a:lnSpc>
              <a:spcBef>
                <a:spcPts val="280"/>
              </a:spcBef>
              <a:spcAft>
                <a:spcPts val="0"/>
              </a:spcAft>
              <a:buSzPts val="1400"/>
              <a:buFont typeface="Arial"/>
              <a:buChar char="•"/>
              <a:defRPr sz="1400"/>
            </a:lvl3pPr>
            <a:lvl4pPr marL="1828800" lvl="3" indent="-311150" algn="l" rtl="0">
              <a:lnSpc>
                <a:spcPct val="100000"/>
              </a:lnSpc>
              <a:spcBef>
                <a:spcPts val="260"/>
              </a:spcBef>
              <a:spcAft>
                <a:spcPts val="0"/>
              </a:spcAft>
              <a:buSzPts val="1300"/>
              <a:buFont typeface="Arial"/>
              <a:buChar char="•"/>
              <a:defRPr sz="1300"/>
            </a:lvl4pPr>
            <a:lvl5pPr marL="2286000" lvl="4" indent="-304800" algn="l" rtl="0">
              <a:lnSpc>
                <a:spcPct val="100000"/>
              </a:lnSpc>
              <a:spcBef>
                <a:spcPts val="240"/>
              </a:spcBef>
              <a:spcAft>
                <a:spcPts val="0"/>
              </a:spcAft>
              <a:buSzPts val="1200"/>
              <a:buFont typeface="Arial"/>
              <a:buChar char="•"/>
              <a:defRPr sz="1200"/>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pic>
        <p:nvPicPr>
          <p:cNvPr id="58" name="Google Shape;58;p12"/>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59" name="Google Shape;59;p12"/>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ideo">
  <p:cSld name="Video">
    <p:spTree>
      <p:nvGrpSpPr>
        <p:cNvPr id="1" name="Shape 60"/>
        <p:cNvGrpSpPr/>
        <p:nvPr/>
      </p:nvGrpSpPr>
      <p:grpSpPr>
        <a:xfrm>
          <a:off x="0" y="0"/>
          <a:ext cx="0" cy="0"/>
          <a:chOff x="0" y="0"/>
          <a:chExt cx="0" cy="0"/>
        </a:xfrm>
      </p:grpSpPr>
      <p:pic>
        <p:nvPicPr>
          <p:cNvPr id="61" name="Google Shape;61;p13"/>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62" name="Google Shape;62;p13"/>
          <p:cNvSpPr>
            <a:spLocks noGrp="1"/>
          </p:cNvSpPr>
          <p:nvPr>
            <p:ph type="media" idx="2"/>
          </p:nvPr>
        </p:nvSpPr>
        <p:spPr>
          <a:xfrm>
            <a:off x="457200" y="1343696"/>
            <a:ext cx="6125700" cy="3408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R="0" lvl="1" algn="l" rtl="0">
              <a:lnSpc>
                <a:spcPct val="100000"/>
              </a:lnSpc>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R="0" lvl="2" algn="l" rtl="0">
              <a:lnSpc>
                <a:spcPct val="100000"/>
              </a:lnSpc>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R="0" lvl="3" algn="l" rtl="0">
              <a:lnSpc>
                <a:spcPct val="100000"/>
              </a:lnSpc>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R="0" lvl="4" algn="l" rtl="0">
              <a:lnSpc>
                <a:spcPct val="100000"/>
              </a:lnSpc>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R="0" lvl="5" algn="l" rtl="0">
              <a:lnSpc>
                <a:spcPct val="100000"/>
              </a:lnSpc>
              <a:spcBef>
                <a:spcPts val="270"/>
              </a:spcBef>
              <a:spcAft>
                <a:spcPts val="0"/>
              </a:spcAft>
              <a:buClr>
                <a:schemeClr val="accent5"/>
              </a:buClr>
              <a:buSzPts val="1080"/>
              <a:buFont typeface="Noto Sans Symbols"/>
              <a:buChar char="⚫"/>
              <a:defRPr sz="1350" b="0" i="0" u="none" strike="noStrike" cap="none">
                <a:solidFill>
                  <a:schemeClr val="dk1"/>
                </a:solidFill>
                <a:latin typeface="Calibri"/>
                <a:ea typeface="Calibri"/>
                <a:cs typeface="Calibri"/>
                <a:sym typeface="Calibri"/>
              </a:defRPr>
            </a:lvl6pPr>
            <a:lvl7pPr marR="0" lvl="6" algn="l" rtl="0">
              <a:lnSpc>
                <a:spcPct val="100000"/>
              </a:lnSpc>
              <a:spcBef>
                <a:spcPts val="240"/>
              </a:spcBef>
              <a:spcAft>
                <a:spcPts val="0"/>
              </a:spcAft>
              <a:buClr>
                <a:schemeClr val="accent6"/>
              </a:buClr>
              <a:buSzPts val="960"/>
              <a:buFont typeface="Noto Sans Symbols"/>
              <a:buChar char="⚫"/>
              <a:defRPr sz="1200" b="0" i="0" u="none" strike="noStrike" cap="none">
                <a:solidFill>
                  <a:schemeClr val="dk1"/>
                </a:solidFill>
                <a:latin typeface="Calibri"/>
                <a:ea typeface="Calibri"/>
                <a:cs typeface="Calibri"/>
                <a:sym typeface="Calibri"/>
              </a:defRPr>
            </a:lvl7pPr>
            <a:lvl8pPr marR="0" lvl="7" algn="l" rtl="0">
              <a:lnSpc>
                <a:spcPct val="100000"/>
              </a:lnSpc>
              <a:spcBef>
                <a:spcPts val="240"/>
              </a:spcBef>
              <a:spcAft>
                <a:spcPts val="0"/>
              </a:spcAft>
              <a:buClr>
                <a:schemeClr val="dk2"/>
              </a:buClr>
              <a:buSzPts val="1200"/>
              <a:buFont typeface="Calibri"/>
              <a:buChar char="•"/>
              <a:defRPr sz="1200" b="0" i="0" u="none" strike="noStrike" cap="none">
                <a:solidFill>
                  <a:schemeClr val="dk1"/>
                </a:solidFill>
                <a:latin typeface="Calibri"/>
                <a:ea typeface="Calibri"/>
                <a:cs typeface="Calibri"/>
                <a:sym typeface="Calibri"/>
              </a:defRPr>
            </a:lvl8pPr>
            <a:lvl9pPr marR="0" lvl="8" algn="l" rtl="0">
              <a:lnSpc>
                <a:spcPct val="100000"/>
              </a:lnSpc>
              <a:spcBef>
                <a:spcPts val="210"/>
              </a:spcBef>
              <a:spcAft>
                <a:spcPts val="0"/>
              </a:spcAft>
              <a:buClr>
                <a:schemeClr val="dk2"/>
              </a:buClr>
              <a:buSzPts val="1050"/>
              <a:buFont typeface="Calibri"/>
              <a:buChar char="•"/>
              <a:defRPr sz="1050" b="0" i="0" u="none" strike="noStrike" cap="none">
                <a:solidFill>
                  <a:schemeClr val="dk1"/>
                </a:solidFill>
                <a:latin typeface="Calibri"/>
                <a:ea typeface="Calibri"/>
                <a:cs typeface="Calibri"/>
                <a:sym typeface="Calibri"/>
              </a:defRPr>
            </a:lvl9pPr>
          </a:lstStyle>
          <a:p>
            <a:endParaRPr/>
          </a:p>
        </p:txBody>
      </p:sp>
      <p:sp>
        <p:nvSpPr>
          <p:cNvPr id="63" name="Google Shape;63;p13"/>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p:cSld name="Table">
    <p:spTree>
      <p:nvGrpSpPr>
        <p:cNvPr id="1" name="Shape 64"/>
        <p:cNvGrpSpPr/>
        <p:nvPr/>
      </p:nvGrpSpPr>
      <p:grpSpPr>
        <a:xfrm>
          <a:off x="0" y="0"/>
          <a:ext cx="0" cy="0"/>
          <a:chOff x="0" y="0"/>
          <a:chExt cx="0" cy="0"/>
        </a:xfrm>
      </p:grpSpPr>
      <p:pic>
        <p:nvPicPr>
          <p:cNvPr id="65" name="Google Shape;65;p14"/>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66" name="Google Shape;66;p14"/>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67"/>
        <p:cNvGrpSpPr/>
        <p:nvPr/>
      </p:nvGrpSpPr>
      <p:grpSpPr>
        <a:xfrm>
          <a:off x="0" y="0"/>
          <a:ext cx="0" cy="0"/>
          <a:chOff x="0" y="0"/>
          <a:chExt cx="0" cy="0"/>
        </a:xfrm>
      </p:grpSpPr>
      <p:pic>
        <p:nvPicPr>
          <p:cNvPr id="68" name="Google Shape;68;p15"/>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69" name="Google Shape;69;p15"/>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70"/>
        <p:cNvGrpSpPr/>
        <p:nvPr/>
      </p:nvGrpSpPr>
      <p:grpSpPr>
        <a:xfrm>
          <a:off x="0" y="0"/>
          <a:ext cx="0" cy="0"/>
          <a:chOff x="0" y="0"/>
          <a:chExt cx="0" cy="0"/>
        </a:xfrm>
      </p:grpSpPr>
      <p:pic>
        <p:nvPicPr>
          <p:cNvPr id="71" name="Google Shape;71;p16"/>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White BG">
  <p:cSld name="Blank White BG">
    <p:bg>
      <p:bgPr>
        <a:solidFill>
          <a:schemeClr val="lt1"/>
        </a:solidFill>
        <a:effectLst/>
      </p:bgPr>
    </p:bg>
    <p:spTree>
      <p:nvGrpSpPr>
        <p:cNvPr id="1" name="Shape 72"/>
        <p:cNvGrpSpPr/>
        <p:nvPr/>
      </p:nvGrpSpPr>
      <p:grpSpPr>
        <a:xfrm>
          <a:off x="0" y="0"/>
          <a:ext cx="0" cy="0"/>
          <a:chOff x="0" y="0"/>
          <a:chExt cx="0" cy="0"/>
        </a:xfrm>
      </p:grpSpPr>
      <p:pic>
        <p:nvPicPr>
          <p:cNvPr id="73" name="Google Shape;73;p17"/>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No Logo">
  <p:cSld name="Blank No Logo">
    <p:spTree>
      <p:nvGrpSpPr>
        <p:cNvPr id="1" name="Shape 74"/>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trategy v1 1">
  <p:cSld name="Strategy v1_1">
    <p:spTree>
      <p:nvGrpSpPr>
        <p:cNvPr id="1" name="Shape 75"/>
        <p:cNvGrpSpPr/>
        <p:nvPr/>
      </p:nvGrpSpPr>
      <p:grpSpPr>
        <a:xfrm>
          <a:off x="0" y="0"/>
          <a:ext cx="0" cy="0"/>
          <a:chOff x="0" y="0"/>
          <a:chExt cx="0" cy="0"/>
        </a:xfrm>
      </p:grpSpPr>
      <p:pic>
        <p:nvPicPr>
          <p:cNvPr id="76" name="Google Shape;76;p19"/>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77" name="Google Shape;77;p19"/>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spcBef>
                <a:spcPts val="0"/>
              </a:spcBef>
              <a:spcAft>
                <a:spcPts val="0"/>
              </a:spcAft>
              <a:buClr>
                <a:schemeClr val="accent4"/>
              </a:buClr>
              <a:buSzPts val="36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8" name="Google Shape;78;p19"/>
          <p:cNvSpPr txBox="1">
            <a:spLocks noGrp="1"/>
          </p:cNvSpPr>
          <p:nvPr>
            <p:ph type="body" idx="1"/>
          </p:nvPr>
        </p:nvSpPr>
        <p:spPr>
          <a:xfrm>
            <a:off x="457200" y="1305059"/>
            <a:ext cx="5020500" cy="3621000"/>
          </a:xfrm>
          <a:prstGeom prst="rect">
            <a:avLst/>
          </a:prstGeom>
          <a:noFill/>
          <a:ln>
            <a:noFill/>
          </a:ln>
        </p:spPr>
        <p:txBody>
          <a:bodyPr spcFirstLastPara="1" wrap="square" lIns="91400" tIns="91400" rIns="91400" bIns="91400" anchor="t" anchorCtr="0">
            <a:normAutofit/>
          </a:bodyPr>
          <a:lstStyle>
            <a:lvl1pPr marL="457200" lvl="0" indent="-393700" algn="l" rtl="0">
              <a:spcBef>
                <a:spcPts val="520"/>
              </a:spcBef>
              <a:spcAft>
                <a:spcPts val="0"/>
              </a:spcAft>
              <a:buSzPts val="2600"/>
              <a:buChar char="•"/>
              <a:defRPr/>
            </a:lvl1pPr>
            <a:lvl2pPr marL="914400" lvl="1" indent="-325755" algn="l" rtl="0">
              <a:spcBef>
                <a:spcPts val="360"/>
              </a:spcBef>
              <a:spcAft>
                <a:spcPts val="0"/>
              </a:spcAft>
              <a:buSzPts val="1530"/>
              <a:buChar char="⚫"/>
              <a:defRPr/>
            </a:lvl2pPr>
            <a:lvl3pPr marL="1371600" lvl="2" indent="-298608" algn="l" rtl="0">
              <a:spcBef>
                <a:spcPts val="315"/>
              </a:spcBef>
              <a:spcAft>
                <a:spcPts val="0"/>
              </a:spcAft>
              <a:buSzPts val="1103"/>
              <a:buChar char="⚫"/>
              <a:defRPr/>
            </a:lvl3pPr>
            <a:lvl4pPr marL="1828800" lvl="3" indent="-290512" algn="l" rtl="0">
              <a:spcBef>
                <a:spcPts val="300"/>
              </a:spcBef>
              <a:spcAft>
                <a:spcPts val="0"/>
              </a:spcAft>
              <a:buSzPts val="975"/>
              <a:buChar char="⚫"/>
              <a:defRPr/>
            </a:lvl4pPr>
            <a:lvl5pPr marL="2286000" lvl="4" indent="-284321" algn="l" rtl="0">
              <a:spcBef>
                <a:spcPts val="270"/>
              </a:spcBef>
              <a:spcAft>
                <a:spcPts val="0"/>
              </a:spcAft>
              <a:buSzPts val="877"/>
              <a:buChar char="⚫"/>
              <a:defRPr sz="1350"/>
            </a:lvl5pPr>
            <a:lvl6pPr marL="2743200" lvl="5" indent="-297179" algn="l" rtl="0">
              <a:spcBef>
                <a:spcPts val="270"/>
              </a:spcBef>
              <a:spcAft>
                <a:spcPts val="0"/>
              </a:spcAft>
              <a:buSzPts val="1080"/>
              <a:buChar char="⚫"/>
              <a:defRPr sz="1350"/>
            </a:lvl6pPr>
            <a:lvl7pPr marL="3200400" lvl="6" indent="-297179" algn="l" rtl="0">
              <a:spcBef>
                <a:spcPts val="270"/>
              </a:spcBef>
              <a:spcAft>
                <a:spcPts val="0"/>
              </a:spcAft>
              <a:buSzPts val="1080"/>
              <a:buChar char="⚫"/>
              <a:defRPr sz="1350"/>
            </a:lvl7pPr>
            <a:lvl8pPr marL="3657600" lvl="7" indent="-314325" algn="l" rtl="0">
              <a:spcBef>
                <a:spcPts val="270"/>
              </a:spcBef>
              <a:spcAft>
                <a:spcPts val="0"/>
              </a:spcAft>
              <a:buSzPts val="1350"/>
              <a:buFont typeface="Calibri"/>
              <a:buChar char="•"/>
              <a:defRPr sz="1350"/>
            </a:lvl8pPr>
            <a:lvl9pPr marL="4114800" lvl="8" indent="-314325" algn="l" rtl="0">
              <a:spcBef>
                <a:spcPts val="270"/>
              </a:spcBef>
              <a:spcAft>
                <a:spcPts val="0"/>
              </a:spcAft>
              <a:buSzPts val="1350"/>
              <a:buFont typeface="Calibri"/>
              <a:buChar char="•"/>
              <a:defRPr sz="1350"/>
            </a:lvl9pPr>
          </a:lstStyle>
          <a:p>
            <a:endParaRPr/>
          </a:p>
        </p:txBody>
      </p:sp>
      <p:sp>
        <p:nvSpPr>
          <p:cNvPr id="79" name="Google Shape;79;p19"/>
          <p:cNvSpPr>
            <a:spLocks noGrp="1"/>
          </p:cNvSpPr>
          <p:nvPr>
            <p:ph type="pic" idx="2"/>
          </p:nvPr>
        </p:nvSpPr>
        <p:spPr>
          <a:xfrm>
            <a:off x="5911850" y="1663336"/>
            <a:ext cx="1828800" cy="1827900"/>
          </a:xfrm>
          <a:prstGeom prst="rect">
            <a:avLst/>
          </a:prstGeom>
          <a:noFill/>
          <a:ln>
            <a:noFill/>
          </a:ln>
        </p:spPr>
        <p:txBody>
          <a:bodyPr spcFirstLastPara="1" wrap="square" lIns="91425" tIns="45700" rIns="91425" bIns="45700" anchor="t" anchorCtr="0">
            <a:noAutofit/>
          </a:bodyPr>
          <a:lstStyle>
            <a:lvl1pPr marR="0" lvl="0" algn="l" rtl="0">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R="0" lvl="1" algn="l" rtl="0">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R="0" lvl="2" algn="l" rtl="0">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R="0" lvl="5" algn="l" rtl="0">
              <a:spcBef>
                <a:spcPts val="270"/>
              </a:spcBef>
              <a:spcAft>
                <a:spcPts val="0"/>
              </a:spcAft>
              <a:buClr>
                <a:schemeClr val="accent5"/>
              </a:buClr>
              <a:buSzPts val="1080"/>
              <a:buFont typeface="Noto Sans Symbols"/>
              <a:buChar char="⚫"/>
              <a:defRPr sz="1350" b="0" i="0" u="none" strike="noStrike" cap="none">
                <a:solidFill>
                  <a:schemeClr val="dk1"/>
                </a:solidFill>
                <a:latin typeface="Calibri"/>
                <a:ea typeface="Calibri"/>
                <a:cs typeface="Calibri"/>
                <a:sym typeface="Calibri"/>
              </a:defRPr>
            </a:lvl6pPr>
            <a:lvl7pPr marR="0" lvl="6" algn="l" rtl="0">
              <a:spcBef>
                <a:spcPts val="240"/>
              </a:spcBef>
              <a:spcAft>
                <a:spcPts val="0"/>
              </a:spcAft>
              <a:buClr>
                <a:schemeClr val="accent6"/>
              </a:buClr>
              <a:buSzPts val="960"/>
              <a:buFont typeface="Noto Sans Symbols"/>
              <a:buChar char="⚫"/>
              <a:defRPr sz="1200" b="0" i="0" u="none" strike="noStrike" cap="none">
                <a:solidFill>
                  <a:schemeClr val="dk1"/>
                </a:solidFill>
                <a:latin typeface="Calibri"/>
                <a:ea typeface="Calibri"/>
                <a:cs typeface="Calibri"/>
                <a:sym typeface="Calibri"/>
              </a:defRPr>
            </a:lvl7pPr>
            <a:lvl8pPr marR="0" lvl="7" algn="l" rtl="0">
              <a:spcBef>
                <a:spcPts val="240"/>
              </a:spcBef>
              <a:spcAft>
                <a:spcPts val="0"/>
              </a:spcAft>
              <a:buClr>
                <a:schemeClr val="dk2"/>
              </a:buClr>
              <a:buSzPts val="1200"/>
              <a:buFont typeface="Calibri"/>
              <a:buChar char="•"/>
              <a:defRPr sz="1200" b="0" i="0" u="none" strike="noStrike" cap="none">
                <a:solidFill>
                  <a:schemeClr val="dk1"/>
                </a:solidFill>
                <a:latin typeface="Calibri"/>
                <a:ea typeface="Calibri"/>
                <a:cs typeface="Calibri"/>
                <a:sym typeface="Calibri"/>
              </a:defRPr>
            </a:lvl8pPr>
            <a:lvl9pPr marR="0" lvl="8" algn="l" rtl="0">
              <a:spcBef>
                <a:spcPts val="210"/>
              </a:spcBef>
              <a:spcAft>
                <a:spcPts val="0"/>
              </a:spcAft>
              <a:buClr>
                <a:schemeClr val="dk2"/>
              </a:buClr>
              <a:buSzPts val="1050"/>
              <a:buFont typeface="Calibri"/>
              <a:buChar char="•"/>
              <a:defRPr sz="105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trategy v1 2">
  <p:cSld name="Strategy v1_2">
    <p:spTree>
      <p:nvGrpSpPr>
        <p:cNvPr id="1" name="Shape 80"/>
        <p:cNvGrpSpPr/>
        <p:nvPr/>
      </p:nvGrpSpPr>
      <p:grpSpPr>
        <a:xfrm>
          <a:off x="0" y="0"/>
          <a:ext cx="0" cy="0"/>
          <a:chOff x="0" y="0"/>
          <a:chExt cx="0" cy="0"/>
        </a:xfrm>
      </p:grpSpPr>
      <p:pic>
        <p:nvPicPr>
          <p:cNvPr id="81" name="Google Shape;81;p20"/>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82" name="Google Shape;82;p20"/>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spcBef>
                <a:spcPts val="0"/>
              </a:spcBef>
              <a:spcAft>
                <a:spcPts val="0"/>
              </a:spcAft>
              <a:buClr>
                <a:schemeClr val="accent4"/>
              </a:buClr>
              <a:buSzPts val="36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3" name="Google Shape;83;p20"/>
          <p:cNvSpPr txBox="1">
            <a:spLocks noGrp="1"/>
          </p:cNvSpPr>
          <p:nvPr>
            <p:ph type="body" idx="1"/>
          </p:nvPr>
        </p:nvSpPr>
        <p:spPr>
          <a:xfrm>
            <a:off x="457200" y="1305059"/>
            <a:ext cx="5020500" cy="3621000"/>
          </a:xfrm>
          <a:prstGeom prst="rect">
            <a:avLst/>
          </a:prstGeom>
          <a:noFill/>
          <a:ln>
            <a:noFill/>
          </a:ln>
        </p:spPr>
        <p:txBody>
          <a:bodyPr spcFirstLastPara="1" wrap="square" lIns="91400" tIns="91400" rIns="91400" bIns="91400" anchor="t" anchorCtr="0">
            <a:normAutofit/>
          </a:bodyPr>
          <a:lstStyle>
            <a:lvl1pPr marL="457200" lvl="0" indent="-393700" algn="l" rtl="0">
              <a:spcBef>
                <a:spcPts val="520"/>
              </a:spcBef>
              <a:spcAft>
                <a:spcPts val="0"/>
              </a:spcAft>
              <a:buSzPts val="2600"/>
              <a:buChar char="•"/>
              <a:defRPr/>
            </a:lvl1pPr>
            <a:lvl2pPr marL="914400" lvl="1" indent="-325755" algn="l" rtl="0">
              <a:spcBef>
                <a:spcPts val="360"/>
              </a:spcBef>
              <a:spcAft>
                <a:spcPts val="0"/>
              </a:spcAft>
              <a:buSzPts val="1530"/>
              <a:buChar char="⚫"/>
              <a:defRPr/>
            </a:lvl2pPr>
            <a:lvl3pPr marL="1371600" lvl="2" indent="-298608" algn="l" rtl="0">
              <a:spcBef>
                <a:spcPts val="315"/>
              </a:spcBef>
              <a:spcAft>
                <a:spcPts val="0"/>
              </a:spcAft>
              <a:buSzPts val="1103"/>
              <a:buChar char="⚫"/>
              <a:defRPr/>
            </a:lvl3pPr>
            <a:lvl4pPr marL="1828800" lvl="3" indent="-290512" algn="l" rtl="0">
              <a:spcBef>
                <a:spcPts val="300"/>
              </a:spcBef>
              <a:spcAft>
                <a:spcPts val="0"/>
              </a:spcAft>
              <a:buSzPts val="975"/>
              <a:buChar char="⚫"/>
              <a:defRPr/>
            </a:lvl4pPr>
            <a:lvl5pPr marL="2286000" lvl="4" indent="-284321" algn="l" rtl="0">
              <a:spcBef>
                <a:spcPts val="270"/>
              </a:spcBef>
              <a:spcAft>
                <a:spcPts val="0"/>
              </a:spcAft>
              <a:buSzPts val="877"/>
              <a:buChar char="⚫"/>
              <a:defRPr sz="1350"/>
            </a:lvl5pPr>
            <a:lvl6pPr marL="2743200" lvl="5" indent="-297179" algn="l" rtl="0">
              <a:spcBef>
                <a:spcPts val="270"/>
              </a:spcBef>
              <a:spcAft>
                <a:spcPts val="0"/>
              </a:spcAft>
              <a:buSzPts val="1080"/>
              <a:buChar char="⚫"/>
              <a:defRPr sz="1350"/>
            </a:lvl6pPr>
            <a:lvl7pPr marL="3200400" lvl="6" indent="-297179" algn="l" rtl="0">
              <a:spcBef>
                <a:spcPts val="270"/>
              </a:spcBef>
              <a:spcAft>
                <a:spcPts val="0"/>
              </a:spcAft>
              <a:buSzPts val="1080"/>
              <a:buChar char="⚫"/>
              <a:defRPr sz="1350"/>
            </a:lvl7pPr>
            <a:lvl8pPr marL="3657600" lvl="7" indent="-314325" algn="l" rtl="0">
              <a:spcBef>
                <a:spcPts val="270"/>
              </a:spcBef>
              <a:spcAft>
                <a:spcPts val="0"/>
              </a:spcAft>
              <a:buSzPts val="1350"/>
              <a:buFont typeface="Calibri"/>
              <a:buChar char="•"/>
              <a:defRPr sz="1350"/>
            </a:lvl8pPr>
            <a:lvl9pPr marL="4114800" lvl="8" indent="-314325" algn="l" rtl="0">
              <a:spcBef>
                <a:spcPts val="270"/>
              </a:spcBef>
              <a:spcAft>
                <a:spcPts val="0"/>
              </a:spcAft>
              <a:buSzPts val="1350"/>
              <a:buFont typeface="Calibri"/>
              <a:buChar char="•"/>
              <a:defRPr sz="1350"/>
            </a:lvl9pPr>
          </a:lstStyle>
          <a:p>
            <a:endParaRPr/>
          </a:p>
        </p:txBody>
      </p:sp>
      <p:sp>
        <p:nvSpPr>
          <p:cNvPr id="84" name="Google Shape;84;p20"/>
          <p:cNvSpPr>
            <a:spLocks noGrp="1"/>
          </p:cNvSpPr>
          <p:nvPr>
            <p:ph type="pic" idx="2"/>
          </p:nvPr>
        </p:nvSpPr>
        <p:spPr>
          <a:xfrm>
            <a:off x="5911850" y="1663336"/>
            <a:ext cx="1828800" cy="1827900"/>
          </a:xfrm>
          <a:prstGeom prst="rect">
            <a:avLst/>
          </a:prstGeom>
          <a:noFill/>
          <a:ln>
            <a:noFill/>
          </a:ln>
        </p:spPr>
        <p:txBody>
          <a:bodyPr spcFirstLastPara="1" wrap="square" lIns="91425" tIns="45700" rIns="91425" bIns="45700" anchor="t" anchorCtr="0">
            <a:noAutofit/>
          </a:bodyPr>
          <a:lstStyle>
            <a:lvl1pPr marR="0" lvl="0" algn="l" rtl="0">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R="0" lvl="1" algn="l" rtl="0">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R="0" lvl="2" algn="l" rtl="0">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R="0" lvl="5" algn="l" rtl="0">
              <a:spcBef>
                <a:spcPts val="270"/>
              </a:spcBef>
              <a:spcAft>
                <a:spcPts val="0"/>
              </a:spcAft>
              <a:buClr>
                <a:schemeClr val="accent5"/>
              </a:buClr>
              <a:buSzPts val="1080"/>
              <a:buFont typeface="Noto Sans Symbols"/>
              <a:buChar char="⚫"/>
              <a:defRPr sz="1350" b="0" i="0" u="none" strike="noStrike" cap="none">
                <a:solidFill>
                  <a:schemeClr val="dk1"/>
                </a:solidFill>
                <a:latin typeface="Calibri"/>
                <a:ea typeface="Calibri"/>
                <a:cs typeface="Calibri"/>
                <a:sym typeface="Calibri"/>
              </a:defRPr>
            </a:lvl6pPr>
            <a:lvl7pPr marR="0" lvl="6" algn="l" rtl="0">
              <a:spcBef>
                <a:spcPts val="240"/>
              </a:spcBef>
              <a:spcAft>
                <a:spcPts val="0"/>
              </a:spcAft>
              <a:buClr>
                <a:schemeClr val="accent6"/>
              </a:buClr>
              <a:buSzPts val="960"/>
              <a:buFont typeface="Noto Sans Symbols"/>
              <a:buChar char="⚫"/>
              <a:defRPr sz="1200" b="0" i="0" u="none" strike="noStrike" cap="none">
                <a:solidFill>
                  <a:schemeClr val="dk1"/>
                </a:solidFill>
                <a:latin typeface="Calibri"/>
                <a:ea typeface="Calibri"/>
                <a:cs typeface="Calibri"/>
                <a:sym typeface="Calibri"/>
              </a:defRPr>
            </a:lvl7pPr>
            <a:lvl8pPr marR="0" lvl="7" algn="l" rtl="0">
              <a:spcBef>
                <a:spcPts val="240"/>
              </a:spcBef>
              <a:spcAft>
                <a:spcPts val="0"/>
              </a:spcAft>
              <a:buClr>
                <a:schemeClr val="dk2"/>
              </a:buClr>
              <a:buSzPts val="1200"/>
              <a:buFont typeface="Calibri"/>
              <a:buChar char="•"/>
              <a:defRPr sz="1200" b="0" i="0" u="none" strike="noStrike" cap="none">
                <a:solidFill>
                  <a:schemeClr val="dk1"/>
                </a:solidFill>
                <a:latin typeface="Calibri"/>
                <a:ea typeface="Calibri"/>
                <a:cs typeface="Calibri"/>
                <a:sym typeface="Calibri"/>
              </a:defRPr>
            </a:lvl8pPr>
            <a:lvl9pPr marR="0" lvl="8" algn="l" rtl="0">
              <a:spcBef>
                <a:spcPts val="210"/>
              </a:spcBef>
              <a:spcAft>
                <a:spcPts val="0"/>
              </a:spcAft>
              <a:buClr>
                <a:schemeClr val="dk2"/>
              </a:buClr>
              <a:buSzPts val="1050"/>
              <a:buFont typeface="Calibri"/>
              <a:buChar char="•"/>
              <a:defRPr sz="105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0"/>
        <p:cNvGrpSpPr/>
        <p:nvPr/>
      </p:nvGrpSpPr>
      <p:grpSpPr>
        <a:xfrm>
          <a:off x="0" y="0"/>
          <a:ext cx="0" cy="0"/>
          <a:chOff x="0" y="0"/>
          <a:chExt cx="0" cy="0"/>
        </a:xfrm>
      </p:grpSpPr>
      <p:sp>
        <p:nvSpPr>
          <p:cNvPr id="11" name="Google Shape;11;p3"/>
          <p:cNvSpPr txBox="1">
            <a:spLocks noGrp="1"/>
          </p:cNvSpPr>
          <p:nvPr>
            <p:ph type="body" idx="1"/>
          </p:nvPr>
        </p:nvSpPr>
        <p:spPr>
          <a:xfrm>
            <a:off x="457200" y="1309352"/>
            <a:ext cx="8229600" cy="3434100"/>
          </a:xfrm>
          <a:prstGeom prst="rect">
            <a:avLst/>
          </a:prstGeom>
          <a:noFill/>
          <a:ln>
            <a:noFill/>
          </a:ln>
        </p:spPr>
        <p:txBody>
          <a:bodyPr spcFirstLastPara="1" wrap="square" lIns="91425" tIns="45700" rIns="91425" bIns="45700" anchor="t" anchorCtr="0">
            <a:normAutofit/>
          </a:bodyPr>
          <a:lstStyle>
            <a:lvl1pPr marL="457200" lvl="0" indent="-393700" algn="l" rtl="0">
              <a:lnSpc>
                <a:spcPct val="100000"/>
              </a:lnSpc>
              <a:spcBef>
                <a:spcPts val="520"/>
              </a:spcBef>
              <a:spcAft>
                <a:spcPts val="0"/>
              </a:spcAft>
              <a:buClr>
                <a:schemeClr val="accent4"/>
              </a:buClr>
              <a:buSzPts val="2600"/>
              <a:buFont typeface="Arial"/>
              <a:buChar char="•"/>
              <a:defRPr sz="2600"/>
            </a:lvl1pPr>
            <a:lvl2pPr marL="914400" lvl="1" indent="-355600" algn="l" rtl="0">
              <a:lnSpc>
                <a:spcPct val="100000"/>
              </a:lnSpc>
              <a:spcBef>
                <a:spcPts val="400"/>
              </a:spcBef>
              <a:spcAft>
                <a:spcPts val="0"/>
              </a:spcAft>
              <a:buSzPts val="2000"/>
              <a:buFont typeface="Arial"/>
              <a:buChar char="•"/>
              <a:defRPr sz="2000"/>
            </a:lvl2pPr>
            <a:lvl3pPr marL="1371600" lvl="2" indent="-336550" algn="l" rtl="0">
              <a:lnSpc>
                <a:spcPct val="100000"/>
              </a:lnSpc>
              <a:spcBef>
                <a:spcPts val="340"/>
              </a:spcBef>
              <a:spcAft>
                <a:spcPts val="0"/>
              </a:spcAft>
              <a:buSzPts val="1700"/>
              <a:buFont typeface="Arial"/>
              <a:buChar char="•"/>
              <a:defRPr sz="1700"/>
            </a:lvl3pPr>
            <a:lvl4pPr marL="1828800" lvl="3" indent="-323850" algn="l" rtl="0">
              <a:lnSpc>
                <a:spcPct val="100000"/>
              </a:lnSpc>
              <a:spcBef>
                <a:spcPts val="300"/>
              </a:spcBef>
              <a:spcAft>
                <a:spcPts val="0"/>
              </a:spcAft>
              <a:buSzPts val="1500"/>
              <a:buFont typeface="Arial"/>
              <a:buChar char="•"/>
              <a:defRPr/>
            </a:lvl4pPr>
            <a:lvl5pPr marL="2286000" lvl="4" indent="-314325" algn="l" rtl="0">
              <a:lnSpc>
                <a:spcPct val="100000"/>
              </a:lnSpc>
              <a:spcBef>
                <a:spcPts val="270"/>
              </a:spcBef>
              <a:spcAft>
                <a:spcPts val="0"/>
              </a:spcAft>
              <a:buSzPts val="1350"/>
              <a:buFont typeface="Arial"/>
              <a:buChar char="•"/>
              <a:defRPr sz="1350"/>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pic>
        <p:nvPicPr>
          <p:cNvPr id="12" name="Google Shape;12;p3"/>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3" name="Google Shape;13;p3"/>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trategy v1 3">
  <p:cSld name="Strategy v1_3">
    <p:spTree>
      <p:nvGrpSpPr>
        <p:cNvPr id="1" name="Shape 85"/>
        <p:cNvGrpSpPr/>
        <p:nvPr/>
      </p:nvGrpSpPr>
      <p:grpSpPr>
        <a:xfrm>
          <a:off x="0" y="0"/>
          <a:ext cx="0" cy="0"/>
          <a:chOff x="0" y="0"/>
          <a:chExt cx="0" cy="0"/>
        </a:xfrm>
      </p:grpSpPr>
      <p:pic>
        <p:nvPicPr>
          <p:cNvPr id="86" name="Google Shape;86;p21"/>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87" name="Google Shape;87;p21"/>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spcBef>
                <a:spcPts val="0"/>
              </a:spcBef>
              <a:spcAft>
                <a:spcPts val="0"/>
              </a:spcAft>
              <a:buClr>
                <a:schemeClr val="accent4"/>
              </a:buClr>
              <a:buSzPts val="36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8" name="Google Shape;88;p21"/>
          <p:cNvSpPr txBox="1">
            <a:spLocks noGrp="1"/>
          </p:cNvSpPr>
          <p:nvPr>
            <p:ph type="body" idx="1"/>
          </p:nvPr>
        </p:nvSpPr>
        <p:spPr>
          <a:xfrm>
            <a:off x="457200" y="1305059"/>
            <a:ext cx="5020500" cy="3621000"/>
          </a:xfrm>
          <a:prstGeom prst="rect">
            <a:avLst/>
          </a:prstGeom>
          <a:noFill/>
          <a:ln>
            <a:noFill/>
          </a:ln>
        </p:spPr>
        <p:txBody>
          <a:bodyPr spcFirstLastPara="1" wrap="square" lIns="91400" tIns="91400" rIns="91400" bIns="91400" anchor="t" anchorCtr="0">
            <a:normAutofit/>
          </a:bodyPr>
          <a:lstStyle>
            <a:lvl1pPr marL="457200" lvl="0" indent="-393700" algn="l" rtl="0">
              <a:spcBef>
                <a:spcPts val="520"/>
              </a:spcBef>
              <a:spcAft>
                <a:spcPts val="0"/>
              </a:spcAft>
              <a:buSzPts val="2600"/>
              <a:buChar char="•"/>
              <a:defRPr/>
            </a:lvl1pPr>
            <a:lvl2pPr marL="914400" lvl="1" indent="-325755" algn="l" rtl="0">
              <a:spcBef>
                <a:spcPts val="360"/>
              </a:spcBef>
              <a:spcAft>
                <a:spcPts val="0"/>
              </a:spcAft>
              <a:buSzPts val="1530"/>
              <a:buChar char="⚫"/>
              <a:defRPr/>
            </a:lvl2pPr>
            <a:lvl3pPr marL="1371600" lvl="2" indent="-298608" algn="l" rtl="0">
              <a:spcBef>
                <a:spcPts val="315"/>
              </a:spcBef>
              <a:spcAft>
                <a:spcPts val="0"/>
              </a:spcAft>
              <a:buSzPts val="1103"/>
              <a:buChar char="⚫"/>
              <a:defRPr/>
            </a:lvl3pPr>
            <a:lvl4pPr marL="1828800" lvl="3" indent="-290512" algn="l" rtl="0">
              <a:spcBef>
                <a:spcPts val="300"/>
              </a:spcBef>
              <a:spcAft>
                <a:spcPts val="0"/>
              </a:spcAft>
              <a:buSzPts val="975"/>
              <a:buChar char="⚫"/>
              <a:defRPr/>
            </a:lvl4pPr>
            <a:lvl5pPr marL="2286000" lvl="4" indent="-284321" algn="l" rtl="0">
              <a:spcBef>
                <a:spcPts val="270"/>
              </a:spcBef>
              <a:spcAft>
                <a:spcPts val="0"/>
              </a:spcAft>
              <a:buSzPts val="877"/>
              <a:buChar char="⚫"/>
              <a:defRPr sz="1350"/>
            </a:lvl5pPr>
            <a:lvl6pPr marL="2743200" lvl="5" indent="-297179" algn="l" rtl="0">
              <a:spcBef>
                <a:spcPts val="270"/>
              </a:spcBef>
              <a:spcAft>
                <a:spcPts val="0"/>
              </a:spcAft>
              <a:buSzPts val="1080"/>
              <a:buChar char="⚫"/>
              <a:defRPr sz="1350"/>
            </a:lvl6pPr>
            <a:lvl7pPr marL="3200400" lvl="6" indent="-297179" algn="l" rtl="0">
              <a:spcBef>
                <a:spcPts val="270"/>
              </a:spcBef>
              <a:spcAft>
                <a:spcPts val="0"/>
              </a:spcAft>
              <a:buSzPts val="1080"/>
              <a:buChar char="⚫"/>
              <a:defRPr sz="1350"/>
            </a:lvl7pPr>
            <a:lvl8pPr marL="3657600" lvl="7" indent="-314325" algn="l" rtl="0">
              <a:spcBef>
                <a:spcPts val="270"/>
              </a:spcBef>
              <a:spcAft>
                <a:spcPts val="0"/>
              </a:spcAft>
              <a:buSzPts val="1350"/>
              <a:buFont typeface="Calibri"/>
              <a:buChar char="•"/>
              <a:defRPr sz="1350"/>
            </a:lvl8pPr>
            <a:lvl9pPr marL="4114800" lvl="8" indent="-314325" algn="l" rtl="0">
              <a:spcBef>
                <a:spcPts val="270"/>
              </a:spcBef>
              <a:spcAft>
                <a:spcPts val="0"/>
              </a:spcAft>
              <a:buSzPts val="1350"/>
              <a:buFont typeface="Calibri"/>
              <a:buChar char="•"/>
              <a:defRPr sz="1350"/>
            </a:lvl9pPr>
          </a:lstStyle>
          <a:p>
            <a:endParaRPr/>
          </a:p>
        </p:txBody>
      </p:sp>
      <p:sp>
        <p:nvSpPr>
          <p:cNvPr id="89" name="Google Shape;89;p21"/>
          <p:cNvSpPr>
            <a:spLocks noGrp="1"/>
          </p:cNvSpPr>
          <p:nvPr>
            <p:ph type="pic" idx="2"/>
          </p:nvPr>
        </p:nvSpPr>
        <p:spPr>
          <a:xfrm>
            <a:off x="5911850" y="1663336"/>
            <a:ext cx="1828800" cy="1827900"/>
          </a:xfrm>
          <a:prstGeom prst="rect">
            <a:avLst/>
          </a:prstGeom>
          <a:noFill/>
          <a:ln>
            <a:noFill/>
          </a:ln>
        </p:spPr>
        <p:txBody>
          <a:bodyPr spcFirstLastPara="1" wrap="square" lIns="91425" tIns="45700" rIns="91425" bIns="45700" anchor="t" anchorCtr="0">
            <a:noAutofit/>
          </a:bodyPr>
          <a:lstStyle>
            <a:lvl1pPr marR="0" lvl="0" algn="l" rtl="0">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R="0" lvl="1" algn="l" rtl="0">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R="0" lvl="2" algn="l" rtl="0">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R="0" lvl="5" algn="l" rtl="0">
              <a:spcBef>
                <a:spcPts val="270"/>
              </a:spcBef>
              <a:spcAft>
                <a:spcPts val="0"/>
              </a:spcAft>
              <a:buClr>
                <a:schemeClr val="accent5"/>
              </a:buClr>
              <a:buSzPts val="1080"/>
              <a:buFont typeface="Noto Sans Symbols"/>
              <a:buChar char="⚫"/>
              <a:defRPr sz="1350" b="0" i="0" u="none" strike="noStrike" cap="none">
                <a:solidFill>
                  <a:schemeClr val="dk1"/>
                </a:solidFill>
                <a:latin typeface="Calibri"/>
                <a:ea typeface="Calibri"/>
                <a:cs typeface="Calibri"/>
                <a:sym typeface="Calibri"/>
              </a:defRPr>
            </a:lvl6pPr>
            <a:lvl7pPr marR="0" lvl="6" algn="l" rtl="0">
              <a:spcBef>
                <a:spcPts val="240"/>
              </a:spcBef>
              <a:spcAft>
                <a:spcPts val="0"/>
              </a:spcAft>
              <a:buClr>
                <a:schemeClr val="accent6"/>
              </a:buClr>
              <a:buSzPts val="960"/>
              <a:buFont typeface="Noto Sans Symbols"/>
              <a:buChar char="⚫"/>
              <a:defRPr sz="1200" b="0" i="0" u="none" strike="noStrike" cap="none">
                <a:solidFill>
                  <a:schemeClr val="dk1"/>
                </a:solidFill>
                <a:latin typeface="Calibri"/>
                <a:ea typeface="Calibri"/>
                <a:cs typeface="Calibri"/>
                <a:sym typeface="Calibri"/>
              </a:defRPr>
            </a:lvl7pPr>
            <a:lvl8pPr marR="0" lvl="7" algn="l" rtl="0">
              <a:spcBef>
                <a:spcPts val="240"/>
              </a:spcBef>
              <a:spcAft>
                <a:spcPts val="0"/>
              </a:spcAft>
              <a:buClr>
                <a:schemeClr val="dk2"/>
              </a:buClr>
              <a:buSzPts val="1200"/>
              <a:buFont typeface="Calibri"/>
              <a:buChar char="•"/>
              <a:defRPr sz="1200" b="0" i="0" u="none" strike="noStrike" cap="none">
                <a:solidFill>
                  <a:schemeClr val="dk1"/>
                </a:solidFill>
                <a:latin typeface="Calibri"/>
                <a:ea typeface="Calibri"/>
                <a:cs typeface="Calibri"/>
                <a:sym typeface="Calibri"/>
              </a:defRPr>
            </a:lvl8pPr>
            <a:lvl9pPr marR="0" lvl="8" algn="l" rtl="0">
              <a:spcBef>
                <a:spcPts val="210"/>
              </a:spcBef>
              <a:spcAft>
                <a:spcPts val="0"/>
              </a:spcAft>
              <a:buClr>
                <a:schemeClr val="dk2"/>
              </a:buClr>
              <a:buSzPts val="1050"/>
              <a:buFont typeface="Calibri"/>
              <a:buChar char="•"/>
              <a:defRPr sz="105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trategy v1">
  <p:cSld name="Strategy v1">
    <p:spTree>
      <p:nvGrpSpPr>
        <p:cNvPr id="1" name="Shape 14"/>
        <p:cNvGrpSpPr/>
        <p:nvPr/>
      </p:nvGrpSpPr>
      <p:grpSpPr>
        <a:xfrm>
          <a:off x="0" y="0"/>
          <a:ext cx="0" cy="0"/>
          <a:chOff x="0" y="0"/>
          <a:chExt cx="0" cy="0"/>
        </a:xfrm>
      </p:grpSpPr>
      <p:pic>
        <p:nvPicPr>
          <p:cNvPr id="15" name="Google Shape;15;p4"/>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6" name="Google Shape;16;p4"/>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 name="Google Shape;17;p4"/>
          <p:cNvSpPr txBox="1">
            <a:spLocks noGrp="1"/>
          </p:cNvSpPr>
          <p:nvPr>
            <p:ph type="body" idx="1"/>
          </p:nvPr>
        </p:nvSpPr>
        <p:spPr>
          <a:xfrm>
            <a:off x="457200" y="1305059"/>
            <a:ext cx="5020500" cy="3621000"/>
          </a:xfrm>
          <a:prstGeom prst="rect">
            <a:avLst/>
          </a:prstGeom>
          <a:noFill/>
          <a:ln>
            <a:noFill/>
          </a:ln>
        </p:spPr>
        <p:txBody>
          <a:bodyPr spcFirstLastPara="1" wrap="square" lIns="91400" tIns="91400" rIns="91400" bIns="91400" anchor="t" anchorCtr="0">
            <a:normAutofit/>
          </a:bodyPr>
          <a:lstStyle>
            <a:lvl1pPr marL="457200" lvl="0" indent="-393700" algn="l" rtl="0">
              <a:lnSpc>
                <a:spcPct val="100000"/>
              </a:lnSpc>
              <a:spcBef>
                <a:spcPts val="520"/>
              </a:spcBef>
              <a:spcAft>
                <a:spcPts val="0"/>
              </a:spcAft>
              <a:buSzPts val="2600"/>
              <a:buChar char="•"/>
              <a:defRPr/>
            </a:lvl1pPr>
            <a:lvl2pPr marL="914400" lvl="1" indent="-325755" algn="l" rtl="0">
              <a:lnSpc>
                <a:spcPct val="100000"/>
              </a:lnSpc>
              <a:spcBef>
                <a:spcPts val="360"/>
              </a:spcBef>
              <a:spcAft>
                <a:spcPts val="0"/>
              </a:spcAft>
              <a:buSzPts val="1530"/>
              <a:buChar char="⚫"/>
              <a:defRPr/>
            </a:lvl2pPr>
            <a:lvl3pPr marL="1371600" lvl="2" indent="-298640" algn="l" rtl="0">
              <a:lnSpc>
                <a:spcPct val="100000"/>
              </a:lnSpc>
              <a:spcBef>
                <a:spcPts val="315"/>
              </a:spcBef>
              <a:spcAft>
                <a:spcPts val="0"/>
              </a:spcAft>
              <a:buSzPts val="1103"/>
              <a:buChar char="⚫"/>
              <a:defRPr/>
            </a:lvl3pPr>
            <a:lvl4pPr marL="1828800" lvl="3" indent="-290512" algn="l" rtl="0">
              <a:lnSpc>
                <a:spcPct val="100000"/>
              </a:lnSpc>
              <a:spcBef>
                <a:spcPts val="300"/>
              </a:spcBef>
              <a:spcAft>
                <a:spcPts val="0"/>
              </a:spcAft>
              <a:buSzPts val="975"/>
              <a:buChar char="⚫"/>
              <a:defRPr/>
            </a:lvl4pPr>
            <a:lvl5pPr marL="2286000" lvl="4" indent="-284289" algn="l" rtl="0">
              <a:lnSpc>
                <a:spcPct val="100000"/>
              </a:lnSpc>
              <a:spcBef>
                <a:spcPts val="270"/>
              </a:spcBef>
              <a:spcAft>
                <a:spcPts val="0"/>
              </a:spcAft>
              <a:buSzPts val="877"/>
              <a:buChar char="⚫"/>
              <a:defRPr sz="1350"/>
            </a:lvl5pPr>
            <a:lvl6pPr marL="2743200" lvl="5" indent="-297179" algn="l" rtl="0">
              <a:lnSpc>
                <a:spcPct val="100000"/>
              </a:lnSpc>
              <a:spcBef>
                <a:spcPts val="270"/>
              </a:spcBef>
              <a:spcAft>
                <a:spcPts val="0"/>
              </a:spcAft>
              <a:buSzPts val="1080"/>
              <a:buChar char="⚫"/>
              <a:defRPr sz="1350"/>
            </a:lvl6pPr>
            <a:lvl7pPr marL="3200400" lvl="6" indent="-297179" algn="l" rtl="0">
              <a:lnSpc>
                <a:spcPct val="100000"/>
              </a:lnSpc>
              <a:spcBef>
                <a:spcPts val="270"/>
              </a:spcBef>
              <a:spcAft>
                <a:spcPts val="0"/>
              </a:spcAft>
              <a:buSzPts val="1080"/>
              <a:buChar char="⚫"/>
              <a:defRPr sz="1350"/>
            </a:lvl7pPr>
            <a:lvl8pPr marL="3657600" lvl="7" indent="-314325" algn="l" rtl="0">
              <a:lnSpc>
                <a:spcPct val="100000"/>
              </a:lnSpc>
              <a:spcBef>
                <a:spcPts val="270"/>
              </a:spcBef>
              <a:spcAft>
                <a:spcPts val="0"/>
              </a:spcAft>
              <a:buSzPts val="1350"/>
              <a:buFont typeface="Calibri"/>
              <a:buChar char="•"/>
              <a:defRPr sz="1350"/>
            </a:lvl8pPr>
            <a:lvl9pPr marL="4114800" lvl="8" indent="-314325" algn="l" rtl="0">
              <a:lnSpc>
                <a:spcPct val="100000"/>
              </a:lnSpc>
              <a:spcBef>
                <a:spcPts val="270"/>
              </a:spcBef>
              <a:spcAft>
                <a:spcPts val="0"/>
              </a:spcAft>
              <a:buSzPts val="1350"/>
              <a:buFont typeface="Calibri"/>
              <a:buChar char="•"/>
              <a:defRPr sz="1350"/>
            </a:lvl9pPr>
          </a:lstStyle>
          <a:p>
            <a:endParaRPr/>
          </a:p>
        </p:txBody>
      </p:sp>
      <p:sp>
        <p:nvSpPr>
          <p:cNvPr id="18" name="Google Shape;18;p4"/>
          <p:cNvSpPr>
            <a:spLocks noGrp="1"/>
          </p:cNvSpPr>
          <p:nvPr>
            <p:ph type="pic" idx="2"/>
          </p:nvPr>
        </p:nvSpPr>
        <p:spPr>
          <a:xfrm>
            <a:off x="5911850" y="1663336"/>
            <a:ext cx="1828800" cy="18279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trategy v2">
  <p:cSld name="Strategy v2">
    <p:spTree>
      <p:nvGrpSpPr>
        <p:cNvPr id="1" name="Shape 19"/>
        <p:cNvGrpSpPr/>
        <p:nvPr/>
      </p:nvGrpSpPr>
      <p:grpSpPr>
        <a:xfrm>
          <a:off x="0" y="0"/>
          <a:ext cx="0" cy="0"/>
          <a:chOff x="0" y="0"/>
          <a:chExt cx="0" cy="0"/>
        </a:xfrm>
      </p:grpSpPr>
      <p:pic>
        <p:nvPicPr>
          <p:cNvPr id="20" name="Google Shape;20;p5"/>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21" name="Google Shape;21;p5"/>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 name="Google Shape;22;p5"/>
          <p:cNvSpPr txBox="1">
            <a:spLocks noGrp="1"/>
          </p:cNvSpPr>
          <p:nvPr>
            <p:ph type="body" idx="1"/>
          </p:nvPr>
        </p:nvSpPr>
        <p:spPr>
          <a:xfrm>
            <a:off x="457200" y="1305059"/>
            <a:ext cx="3994500" cy="3621000"/>
          </a:xfrm>
          <a:prstGeom prst="rect">
            <a:avLst/>
          </a:prstGeom>
          <a:noFill/>
          <a:ln>
            <a:noFill/>
          </a:ln>
        </p:spPr>
        <p:txBody>
          <a:bodyPr spcFirstLastPara="1" wrap="square" lIns="91400" tIns="91400" rIns="91400" bIns="91400" anchor="t" anchorCtr="0">
            <a:normAutofit/>
          </a:bodyPr>
          <a:lstStyle>
            <a:lvl1pPr marL="457200" lvl="0" indent="-393700" algn="l" rtl="0">
              <a:lnSpc>
                <a:spcPct val="100000"/>
              </a:lnSpc>
              <a:spcBef>
                <a:spcPts val="520"/>
              </a:spcBef>
              <a:spcAft>
                <a:spcPts val="0"/>
              </a:spcAft>
              <a:buSzPts val="2600"/>
              <a:buChar char="•"/>
              <a:defRPr/>
            </a:lvl1pPr>
            <a:lvl2pPr marL="914400" lvl="1" indent="-325755" algn="l" rtl="0">
              <a:lnSpc>
                <a:spcPct val="100000"/>
              </a:lnSpc>
              <a:spcBef>
                <a:spcPts val="360"/>
              </a:spcBef>
              <a:spcAft>
                <a:spcPts val="0"/>
              </a:spcAft>
              <a:buSzPts val="1530"/>
              <a:buChar char="⚫"/>
              <a:defRPr/>
            </a:lvl2pPr>
            <a:lvl3pPr marL="1371600" lvl="2" indent="-298640" algn="l" rtl="0">
              <a:lnSpc>
                <a:spcPct val="100000"/>
              </a:lnSpc>
              <a:spcBef>
                <a:spcPts val="315"/>
              </a:spcBef>
              <a:spcAft>
                <a:spcPts val="0"/>
              </a:spcAft>
              <a:buSzPts val="1103"/>
              <a:buChar char="⚫"/>
              <a:defRPr/>
            </a:lvl3pPr>
            <a:lvl4pPr marL="1828800" lvl="3" indent="-290512" algn="l" rtl="0">
              <a:lnSpc>
                <a:spcPct val="100000"/>
              </a:lnSpc>
              <a:spcBef>
                <a:spcPts val="300"/>
              </a:spcBef>
              <a:spcAft>
                <a:spcPts val="0"/>
              </a:spcAft>
              <a:buSzPts val="975"/>
              <a:buChar char="⚫"/>
              <a:defRPr/>
            </a:lvl4pPr>
            <a:lvl5pPr marL="2286000" lvl="4" indent="-284289" algn="l" rtl="0">
              <a:lnSpc>
                <a:spcPct val="100000"/>
              </a:lnSpc>
              <a:spcBef>
                <a:spcPts val="270"/>
              </a:spcBef>
              <a:spcAft>
                <a:spcPts val="0"/>
              </a:spcAft>
              <a:buSzPts val="877"/>
              <a:buChar char="⚫"/>
              <a:defRPr sz="1350"/>
            </a:lvl5pPr>
            <a:lvl6pPr marL="2743200" lvl="5" indent="-297179" algn="l" rtl="0">
              <a:lnSpc>
                <a:spcPct val="100000"/>
              </a:lnSpc>
              <a:spcBef>
                <a:spcPts val="270"/>
              </a:spcBef>
              <a:spcAft>
                <a:spcPts val="0"/>
              </a:spcAft>
              <a:buSzPts val="1080"/>
              <a:buChar char="⚫"/>
              <a:defRPr sz="1350"/>
            </a:lvl6pPr>
            <a:lvl7pPr marL="3200400" lvl="6" indent="-297179" algn="l" rtl="0">
              <a:lnSpc>
                <a:spcPct val="100000"/>
              </a:lnSpc>
              <a:spcBef>
                <a:spcPts val="270"/>
              </a:spcBef>
              <a:spcAft>
                <a:spcPts val="0"/>
              </a:spcAft>
              <a:buSzPts val="1080"/>
              <a:buChar char="⚫"/>
              <a:defRPr sz="1350"/>
            </a:lvl7pPr>
            <a:lvl8pPr marL="3657600" lvl="7" indent="-314325" algn="l" rtl="0">
              <a:lnSpc>
                <a:spcPct val="100000"/>
              </a:lnSpc>
              <a:spcBef>
                <a:spcPts val="270"/>
              </a:spcBef>
              <a:spcAft>
                <a:spcPts val="0"/>
              </a:spcAft>
              <a:buSzPts val="1350"/>
              <a:buFont typeface="Calibri"/>
              <a:buChar char="•"/>
              <a:defRPr sz="1350"/>
            </a:lvl8pPr>
            <a:lvl9pPr marL="4114800" lvl="8" indent="-314325" algn="l" rtl="0">
              <a:lnSpc>
                <a:spcPct val="100000"/>
              </a:lnSpc>
              <a:spcBef>
                <a:spcPts val="270"/>
              </a:spcBef>
              <a:spcAft>
                <a:spcPts val="0"/>
              </a:spcAft>
              <a:buSzPts val="1350"/>
              <a:buFont typeface="Calibri"/>
              <a:buChar char="•"/>
              <a:defRPr sz="1350"/>
            </a:lvl9pPr>
          </a:lstStyle>
          <a:p>
            <a:endParaRPr/>
          </a:p>
        </p:txBody>
      </p:sp>
      <p:sp>
        <p:nvSpPr>
          <p:cNvPr id="23" name="Google Shape;23;p5"/>
          <p:cNvSpPr>
            <a:spLocks noGrp="1"/>
          </p:cNvSpPr>
          <p:nvPr>
            <p:ph type="pic" idx="2"/>
          </p:nvPr>
        </p:nvSpPr>
        <p:spPr>
          <a:xfrm>
            <a:off x="4692302" y="1305059"/>
            <a:ext cx="3994200" cy="1420800"/>
          </a:xfrm>
          <a:prstGeom prst="rect">
            <a:avLst/>
          </a:prstGeom>
          <a:noFill/>
          <a:ln w="9525" cap="flat" cmpd="sng">
            <a:solidFill>
              <a:srgbClr val="BCD4E9"/>
            </a:solidFill>
            <a:prstDash val="solid"/>
            <a:round/>
            <a:headEnd type="none" w="sm" len="sm"/>
            <a:tailEnd type="none" w="sm" len="sm"/>
          </a:ln>
        </p:spPr>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ull Quote">
  <p:cSld name="Pull Quote">
    <p:spTree>
      <p:nvGrpSpPr>
        <p:cNvPr id="1" name="Shape 24"/>
        <p:cNvGrpSpPr/>
        <p:nvPr/>
      </p:nvGrpSpPr>
      <p:grpSpPr>
        <a:xfrm>
          <a:off x="0" y="0"/>
          <a:ext cx="0" cy="0"/>
          <a:chOff x="0" y="0"/>
          <a:chExt cx="0" cy="0"/>
        </a:xfrm>
      </p:grpSpPr>
      <p:sp>
        <p:nvSpPr>
          <p:cNvPr id="25" name="Google Shape;25;p6"/>
          <p:cNvSpPr/>
          <p:nvPr/>
        </p:nvSpPr>
        <p:spPr>
          <a:xfrm>
            <a:off x="1721476" y="1313644"/>
            <a:ext cx="5700900" cy="3206700"/>
          </a:xfrm>
          <a:prstGeom prst="snip2DiagRect">
            <a:avLst>
              <a:gd name="adj1" fmla="val 0"/>
              <a:gd name="adj2" fmla="val 16667"/>
            </a:avLst>
          </a:prstGeom>
          <a:solidFill>
            <a:srgbClr val="1C3C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6" name="Google Shape;26;p6"/>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27" name="Google Shape;27;p6"/>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 name="Google Shape;28;p6"/>
          <p:cNvSpPr txBox="1">
            <a:spLocks noGrp="1"/>
          </p:cNvSpPr>
          <p:nvPr>
            <p:ph type="body" idx="1"/>
          </p:nvPr>
        </p:nvSpPr>
        <p:spPr>
          <a:xfrm>
            <a:off x="2574750" y="1534732"/>
            <a:ext cx="3994500" cy="2376300"/>
          </a:xfrm>
          <a:prstGeom prst="rect">
            <a:avLst/>
          </a:prstGeom>
          <a:noFill/>
          <a:ln>
            <a:noFill/>
          </a:ln>
        </p:spPr>
        <p:txBody>
          <a:bodyPr spcFirstLastPara="1" wrap="square" lIns="91400" tIns="91400" rIns="91400" bIns="91400" anchor="t" anchorCtr="0">
            <a:normAutofit/>
          </a:bodyPr>
          <a:lstStyle>
            <a:lvl1pPr marL="457200" lvl="0" indent="-228600" algn="l" rtl="0">
              <a:lnSpc>
                <a:spcPct val="100000"/>
              </a:lnSpc>
              <a:spcBef>
                <a:spcPts val="520"/>
              </a:spcBef>
              <a:spcAft>
                <a:spcPts val="0"/>
              </a:spcAft>
              <a:buSzPts val="2600"/>
              <a:buNone/>
              <a:defRPr b="1">
                <a:solidFill>
                  <a:schemeClr val="lt1"/>
                </a:solidFill>
              </a:defRPr>
            </a:lvl1pPr>
            <a:lvl2pPr marL="914400" lvl="1" indent="-325755" algn="l" rtl="0">
              <a:lnSpc>
                <a:spcPct val="100000"/>
              </a:lnSpc>
              <a:spcBef>
                <a:spcPts val="360"/>
              </a:spcBef>
              <a:spcAft>
                <a:spcPts val="0"/>
              </a:spcAft>
              <a:buSzPts val="1530"/>
              <a:buChar char="⚫"/>
              <a:defRPr/>
            </a:lvl2pPr>
            <a:lvl3pPr marL="1371600" lvl="2" indent="-298640" algn="l" rtl="0">
              <a:lnSpc>
                <a:spcPct val="100000"/>
              </a:lnSpc>
              <a:spcBef>
                <a:spcPts val="315"/>
              </a:spcBef>
              <a:spcAft>
                <a:spcPts val="0"/>
              </a:spcAft>
              <a:buSzPts val="1103"/>
              <a:buChar char="⚫"/>
              <a:defRPr/>
            </a:lvl3pPr>
            <a:lvl4pPr marL="1828800" lvl="3" indent="-290512" algn="l" rtl="0">
              <a:lnSpc>
                <a:spcPct val="100000"/>
              </a:lnSpc>
              <a:spcBef>
                <a:spcPts val="300"/>
              </a:spcBef>
              <a:spcAft>
                <a:spcPts val="0"/>
              </a:spcAft>
              <a:buSzPts val="975"/>
              <a:buChar char="⚫"/>
              <a:defRPr/>
            </a:lvl4pPr>
            <a:lvl5pPr marL="2286000" lvl="4" indent="-284289" algn="l" rtl="0">
              <a:lnSpc>
                <a:spcPct val="100000"/>
              </a:lnSpc>
              <a:spcBef>
                <a:spcPts val="270"/>
              </a:spcBef>
              <a:spcAft>
                <a:spcPts val="0"/>
              </a:spcAft>
              <a:buSzPts val="877"/>
              <a:buChar char="⚫"/>
              <a:defRPr sz="1350"/>
            </a:lvl5pPr>
            <a:lvl6pPr marL="2743200" lvl="5" indent="-297179" algn="l" rtl="0">
              <a:lnSpc>
                <a:spcPct val="100000"/>
              </a:lnSpc>
              <a:spcBef>
                <a:spcPts val="270"/>
              </a:spcBef>
              <a:spcAft>
                <a:spcPts val="0"/>
              </a:spcAft>
              <a:buSzPts val="1080"/>
              <a:buChar char="⚫"/>
              <a:defRPr sz="1350"/>
            </a:lvl6pPr>
            <a:lvl7pPr marL="3200400" lvl="6" indent="-297179" algn="l" rtl="0">
              <a:lnSpc>
                <a:spcPct val="100000"/>
              </a:lnSpc>
              <a:spcBef>
                <a:spcPts val="270"/>
              </a:spcBef>
              <a:spcAft>
                <a:spcPts val="0"/>
              </a:spcAft>
              <a:buSzPts val="1080"/>
              <a:buChar char="⚫"/>
              <a:defRPr sz="1350"/>
            </a:lvl7pPr>
            <a:lvl8pPr marL="3657600" lvl="7" indent="-314325" algn="l" rtl="0">
              <a:lnSpc>
                <a:spcPct val="100000"/>
              </a:lnSpc>
              <a:spcBef>
                <a:spcPts val="270"/>
              </a:spcBef>
              <a:spcAft>
                <a:spcPts val="0"/>
              </a:spcAft>
              <a:buSzPts val="1350"/>
              <a:buFont typeface="Calibri"/>
              <a:buChar char="•"/>
              <a:defRPr sz="1350"/>
            </a:lvl8pPr>
            <a:lvl9pPr marL="4114800" lvl="8" indent="-314325" algn="l" rtl="0">
              <a:lnSpc>
                <a:spcPct val="100000"/>
              </a:lnSpc>
              <a:spcBef>
                <a:spcPts val="270"/>
              </a:spcBef>
              <a:spcAft>
                <a:spcPts val="0"/>
              </a:spcAft>
              <a:buSzPts val="1350"/>
              <a:buFont typeface="Calibri"/>
              <a:buChar char="•"/>
              <a:defRPr sz="1350"/>
            </a:lvl9pPr>
          </a:lstStyle>
          <a:p>
            <a:endParaRPr/>
          </a:p>
        </p:txBody>
      </p:sp>
      <p:sp>
        <p:nvSpPr>
          <p:cNvPr id="29" name="Google Shape;29;p6"/>
          <p:cNvSpPr txBox="1">
            <a:spLocks noGrp="1"/>
          </p:cNvSpPr>
          <p:nvPr>
            <p:ph type="body" idx="2"/>
          </p:nvPr>
        </p:nvSpPr>
        <p:spPr>
          <a:xfrm>
            <a:off x="3017949" y="3943350"/>
            <a:ext cx="3108000" cy="521400"/>
          </a:xfrm>
          <a:prstGeom prst="rect">
            <a:avLst/>
          </a:prstGeom>
          <a:noFill/>
          <a:ln>
            <a:noFill/>
          </a:ln>
        </p:spPr>
        <p:txBody>
          <a:bodyPr spcFirstLastPara="1" wrap="square" lIns="91400" tIns="91400" rIns="91400" bIns="91400" anchor="t" anchorCtr="0">
            <a:normAutofit/>
          </a:bodyPr>
          <a:lstStyle>
            <a:lvl1pPr marL="457200" lvl="0" indent="-228600" algn="l" rtl="0">
              <a:lnSpc>
                <a:spcPct val="100000"/>
              </a:lnSpc>
              <a:spcBef>
                <a:spcPts val="320"/>
              </a:spcBef>
              <a:spcAft>
                <a:spcPts val="0"/>
              </a:spcAft>
              <a:buSzPts val="1600"/>
              <a:buNone/>
              <a:defRPr sz="1600" b="1" i="1">
                <a:solidFill>
                  <a:schemeClr val="lt1"/>
                </a:solidFill>
              </a:defRPr>
            </a:lvl1pPr>
            <a:lvl2pPr marL="914400" lvl="1" indent="-325755" algn="l" rtl="0">
              <a:lnSpc>
                <a:spcPct val="100000"/>
              </a:lnSpc>
              <a:spcBef>
                <a:spcPts val="360"/>
              </a:spcBef>
              <a:spcAft>
                <a:spcPts val="0"/>
              </a:spcAft>
              <a:buSzPts val="1530"/>
              <a:buChar char="⚫"/>
              <a:defRPr/>
            </a:lvl2pPr>
            <a:lvl3pPr marL="1371600" lvl="2" indent="-298640" algn="l" rtl="0">
              <a:lnSpc>
                <a:spcPct val="100000"/>
              </a:lnSpc>
              <a:spcBef>
                <a:spcPts val="315"/>
              </a:spcBef>
              <a:spcAft>
                <a:spcPts val="0"/>
              </a:spcAft>
              <a:buSzPts val="1103"/>
              <a:buChar char="⚫"/>
              <a:defRPr/>
            </a:lvl3pPr>
            <a:lvl4pPr marL="1828800" lvl="3" indent="-290512" algn="l" rtl="0">
              <a:lnSpc>
                <a:spcPct val="100000"/>
              </a:lnSpc>
              <a:spcBef>
                <a:spcPts val="300"/>
              </a:spcBef>
              <a:spcAft>
                <a:spcPts val="0"/>
              </a:spcAft>
              <a:buSzPts val="975"/>
              <a:buChar char="⚫"/>
              <a:defRPr/>
            </a:lvl4pPr>
            <a:lvl5pPr marL="2286000" lvl="4" indent="-284289" algn="l" rtl="0">
              <a:lnSpc>
                <a:spcPct val="100000"/>
              </a:lnSpc>
              <a:spcBef>
                <a:spcPts val="270"/>
              </a:spcBef>
              <a:spcAft>
                <a:spcPts val="0"/>
              </a:spcAft>
              <a:buSzPts val="877"/>
              <a:buChar char="⚫"/>
              <a:defRPr sz="1350"/>
            </a:lvl5pPr>
            <a:lvl6pPr marL="2743200" lvl="5" indent="-297179" algn="l" rtl="0">
              <a:lnSpc>
                <a:spcPct val="100000"/>
              </a:lnSpc>
              <a:spcBef>
                <a:spcPts val="270"/>
              </a:spcBef>
              <a:spcAft>
                <a:spcPts val="0"/>
              </a:spcAft>
              <a:buSzPts val="1080"/>
              <a:buChar char="⚫"/>
              <a:defRPr sz="1350"/>
            </a:lvl6pPr>
            <a:lvl7pPr marL="3200400" lvl="6" indent="-297179" algn="l" rtl="0">
              <a:lnSpc>
                <a:spcPct val="100000"/>
              </a:lnSpc>
              <a:spcBef>
                <a:spcPts val="270"/>
              </a:spcBef>
              <a:spcAft>
                <a:spcPts val="0"/>
              </a:spcAft>
              <a:buSzPts val="1080"/>
              <a:buChar char="⚫"/>
              <a:defRPr sz="1350"/>
            </a:lvl7pPr>
            <a:lvl8pPr marL="3657600" lvl="7" indent="-314325" algn="l" rtl="0">
              <a:lnSpc>
                <a:spcPct val="100000"/>
              </a:lnSpc>
              <a:spcBef>
                <a:spcPts val="270"/>
              </a:spcBef>
              <a:spcAft>
                <a:spcPts val="0"/>
              </a:spcAft>
              <a:buSzPts val="1350"/>
              <a:buFont typeface="Calibri"/>
              <a:buChar char="•"/>
              <a:defRPr sz="1350"/>
            </a:lvl8pPr>
            <a:lvl9pPr marL="4114800" lvl="8" indent="-314325" algn="l" rtl="0">
              <a:lnSpc>
                <a:spcPct val="100000"/>
              </a:lnSpc>
              <a:spcBef>
                <a:spcPts val="270"/>
              </a:spcBef>
              <a:spcAft>
                <a:spcPts val="0"/>
              </a:spcAft>
              <a:buSzPts val="1350"/>
              <a:buFont typeface="Calibri"/>
              <a:buChar char="•"/>
              <a:defRPr sz="1350"/>
            </a:lvl9pPr>
          </a:lstStyle>
          <a:p>
            <a:endParaRPr/>
          </a:p>
        </p:txBody>
      </p:sp>
      <p:pic>
        <p:nvPicPr>
          <p:cNvPr id="30" name="Google Shape;30;p6" descr="A picture containing icon&#10;&#10;Description automatically generated"/>
          <p:cNvPicPr preferRelativeResize="0"/>
          <p:nvPr/>
        </p:nvPicPr>
        <p:blipFill rotWithShape="1">
          <a:blip r:embed="rId3">
            <a:alphaModFix/>
          </a:blip>
          <a:srcRect l="34180" t="21570" r="32616" b="56089"/>
          <a:stretch/>
        </p:blipFill>
        <p:spPr>
          <a:xfrm>
            <a:off x="1828288" y="1352281"/>
            <a:ext cx="639651" cy="536620"/>
          </a:xfrm>
          <a:prstGeom prst="rect">
            <a:avLst/>
          </a:prstGeom>
          <a:solidFill>
            <a:srgbClr val="1C3C58"/>
          </a:solid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chemeClr val="accent4"/>
            </a:gs>
            <a:gs pos="85000">
              <a:schemeClr val="accent6"/>
            </a:gs>
            <a:gs pos="100000">
              <a:schemeClr val="accent6"/>
            </a:gs>
          </a:gsLst>
          <a:lin ang="16200038" scaled="0"/>
        </a:gradFill>
        <a:effectLst/>
      </p:bgPr>
    </p:bg>
    <p:spTree>
      <p:nvGrpSpPr>
        <p:cNvPr id="1" name="Shape 31"/>
        <p:cNvGrpSpPr/>
        <p:nvPr/>
      </p:nvGrpSpPr>
      <p:grpSpPr>
        <a:xfrm>
          <a:off x="0" y="0"/>
          <a:ext cx="0" cy="0"/>
          <a:chOff x="0" y="0"/>
          <a:chExt cx="0" cy="0"/>
        </a:xfrm>
      </p:grpSpPr>
      <p:sp>
        <p:nvSpPr>
          <p:cNvPr id="32" name="Google Shape;32;p7"/>
          <p:cNvSpPr txBox="1">
            <a:spLocks noGrp="1"/>
          </p:cNvSpPr>
          <p:nvPr>
            <p:ph type="ctrTitle"/>
          </p:nvPr>
        </p:nvSpPr>
        <p:spPr>
          <a:xfrm>
            <a:off x="644652" y="1007598"/>
            <a:ext cx="7851600" cy="1371600"/>
          </a:xfrm>
          <a:prstGeom prst="rect">
            <a:avLst/>
          </a:prstGeom>
          <a:noFill/>
          <a:ln>
            <a:noFill/>
          </a:ln>
        </p:spPr>
        <p:txBody>
          <a:bodyPr spcFirstLastPara="1" wrap="square" lIns="0" tIns="0" rIns="18275" bIns="0" anchor="b" anchorCtr="0">
            <a:noAutofit/>
          </a:bodyPr>
          <a:lstStyle>
            <a:lvl1pPr lvl="0" algn="l" rtl="0">
              <a:lnSpc>
                <a:spcPct val="100000"/>
              </a:lnSpc>
              <a:spcBef>
                <a:spcPts val="0"/>
              </a:spcBef>
              <a:spcAft>
                <a:spcPts val="0"/>
              </a:spcAft>
              <a:buClr>
                <a:schemeClr val="lt1"/>
              </a:buClr>
              <a:buSzPts val="5000"/>
              <a:buFont typeface="Calibri"/>
              <a:buNone/>
              <a:defRPr sz="5000" b="0">
                <a:solidFill>
                  <a:schemeClr val="lt1"/>
                </a:solidFill>
                <a:latin typeface="Calibri"/>
                <a:ea typeface="Calibri"/>
                <a:cs typeface="Calibri"/>
                <a:sym typeface="Calibri"/>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3" name="Google Shape;33;p7"/>
          <p:cNvSpPr txBox="1">
            <a:spLocks noGrp="1"/>
          </p:cNvSpPr>
          <p:nvPr>
            <p:ph type="subTitle" idx="1"/>
          </p:nvPr>
        </p:nvSpPr>
        <p:spPr>
          <a:xfrm>
            <a:off x="644652" y="2400300"/>
            <a:ext cx="7854600" cy="1314600"/>
          </a:xfrm>
          <a:prstGeom prst="rect">
            <a:avLst/>
          </a:prstGeom>
          <a:noFill/>
          <a:ln>
            <a:noFill/>
          </a:ln>
        </p:spPr>
        <p:txBody>
          <a:bodyPr spcFirstLastPara="1" wrap="square" lIns="0" tIns="45700" rIns="18275" bIns="45700" anchor="t" anchorCtr="0">
            <a:normAutofit/>
          </a:bodyPr>
          <a:lstStyle>
            <a:lvl1pPr marR="34288" lvl="0" algn="l" rtl="0">
              <a:lnSpc>
                <a:spcPct val="100000"/>
              </a:lnSpc>
              <a:spcBef>
                <a:spcPts val="520"/>
              </a:spcBef>
              <a:spcAft>
                <a:spcPts val="0"/>
              </a:spcAft>
              <a:buSzPts val="2600"/>
              <a:buNone/>
              <a:defRPr sz="2600">
                <a:solidFill>
                  <a:schemeClr val="lt1"/>
                </a:solidFill>
                <a:latin typeface="Calibri"/>
                <a:ea typeface="Calibri"/>
                <a:cs typeface="Calibri"/>
                <a:sym typeface="Calibri"/>
              </a:defRPr>
            </a:lvl1pPr>
            <a:lvl2pPr lvl="1" algn="ctr" rtl="0">
              <a:lnSpc>
                <a:spcPct val="100000"/>
              </a:lnSpc>
              <a:spcBef>
                <a:spcPts val="360"/>
              </a:spcBef>
              <a:spcAft>
                <a:spcPts val="0"/>
              </a:spcAft>
              <a:buSzPts val="1530"/>
              <a:buNone/>
              <a:defRPr/>
            </a:lvl2pPr>
            <a:lvl3pPr lvl="2" algn="ctr" rtl="0">
              <a:lnSpc>
                <a:spcPct val="100000"/>
              </a:lnSpc>
              <a:spcBef>
                <a:spcPts val="360"/>
              </a:spcBef>
              <a:spcAft>
                <a:spcPts val="0"/>
              </a:spcAft>
              <a:buSzPts val="1260"/>
              <a:buNone/>
              <a:defRPr/>
            </a:lvl3pPr>
            <a:lvl4pPr lvl="3" algn="ctr" rtl="0">
              <a:lnSpc>
                <a:spcPct val="100000"/>
              </a:lnSpc>
              <a:spcBef>
                <a:spcPts val="360"/>
              </a:spcBef>
              <a:spcAft>
                <a:spcPts val="0"/>
              </a:spcAft>
              <a:buSzPts val="1170"/>
              <a:buNone/>
              <a:defRPr/>
            </a:lvl4pPr>
            <a:lvl5pPr lvl="4" algn="ctr" rtl="0">
              <a:lnSpc>
                <a:spcPct val="100000"/>
              </a:lnSpc>
              <a:spcBef>
                <a:spcPts val="360"/>
              </a:spcBef>
              <a:spcAft>
                <a:spcPts val="0"/>
              </a:spcAft>
              <a:buSzPts val="1170"/>
              <a:buNone/>
              <a:defRPr/>
            </a:lvl5pPr>
            <a:lvl6pPr lvl="5" algn="ctr" rtl="0">
              <a:lnSpc>
                <a:spcPct val="100000"/>
              </a:lnSpc>
              <a:spcBef>
                <a:spcPts val="360"/>
              </a:spcBef>
              <a:spcAft>
                <a:spcPts val="0"/>
              </a:spcAft>
              <a:buSzPts val="1440"/>
              <a:buNone/>
              <a:defRPr/>
            </a:lvl6pPr>
            <a:lvl7pPr lvl="6" algn="ctr" rtl="0">
              <a:lnSpc>
                <a:spcPct val="100000"/>
              </a:lnSpc>
              <a:spcBef>
                <a:spcPts val="360"/>
              </a:spcBef>
              <a:spcAft>
                <a:spcPts val="0"/>
              </a:spcAft>
              <a:buSzPts val="1440"/>
              <a:buNone/>
              <a:defRPr/>
            </a:lvl7pPr>
            <a:lvl8pPr lvl="7" algn="ctr" rtl="0">
              <a:lnSpc>
                <a:spcPct val="100000"/>
              </a:lnSpc>
              <a:spcBef>
                <a:spcPts val="360"/>
              </a:spcBef>
              <a:spcAft>
                <a:spcPts val="0"/>
              </a:spcAft>
              <a:buSzPts val="1800"/>
              <a:buNone/>
              <a:defRPr/>
            </a:lvl8pPr>
            <a:lvl9pPr lvl="8" algn="ctr" rtl="0">
              <a:lnSpc>
                <a:spcPct val="100000"/>
              </a:lnSpc>
              <a:spcBef>
                <a:spcPts val="360"/>
              </a:spcBef>
              <a:spcAft>
                <a:spcPts val="0"/>
              </a:spcAft>
              <a:buSzPts val="1800"/>
              <a:buNone/>
              <a:defRPr/>
            </a:lvl9pPr>
          </a:lstStyle>
          <a:p>
            <a:endParaRPr/>
          </a:p>
        </p:txBody>
      </p:sp>
      <p:pic>
        <p:nvPicPr>
          <p:cNvPr id="34" name="Google Shape;34;p7"/>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rdered List">
  <p:cSld name="Ordered List">
    <p:spTree>
      <p:nvGrpSpPr>
        <p:cNvPr id="1" name="Shape 35"/>
        <p:cNvGrpSpPr/>
        <p:nvPr/>
      </p:nvGrpSpPr>
      <p:grpSpPr>
        <a:xfrm>
          <a:off x="0" y="0"/>
          <a:ext cx="0" cy="0"/>
          <a:chOff x="0" y="0"/>
          <a:chExt cx="0" cy="0"/>
        </a:xfrm>
      </p:grpSpPr>
      <p:sp>
        <p:nvSpPr>
          <p:cNvPr id="36" name="Google Shape;36;p8"/>
          <p:cNvSpPr txBox="1">
            <a:spLocks noGrp="1"/>
          </p:cNvSpPr>
          <p:nvPr>
            <p:ph type="body" idx="1"/>
          </p:nvPr>
        </p:nvSpPr>
        <p:spPr>
          <a:xfrm>
            <a:off x="457200" y="1309352"/>
            <a:ext cx="8229600" cy="3434100"/>
          </a:xfrm>
          <a:prstGeom prst="rect">
            <a:avLst/>
          </a:prstGeom>
          <a:noFill/>
          <a:ln>
            <a:noFill/>
          </a:ln>
        </p:spPr>
        <p:txBody>
          <a:bodyPr spcFirstLastPara="1" wrap="square" lIns="91425" tIns="45700" rIns="91425" bIns="45700" anchor="t" anchorCtr="0">
            <a:normAutofit/>
          </a:bodyPr>
          <a:lstStyle>
            <a:lvl1pPr marL="457200" lvl="0" indent="-393700" algn="l" rtl="0">
              <a:lnSpc>
                <a:spcPct val="100000"/>
              </a:lnSpc>
              <a:spcBef>
                <a:spcPts val="520"/>
              </a:spcBef>
              <a:spcAft>
                <a:spcPts val="0"/>
              </a:spcAft>
              <a:buClr>
                <a:schemeClr val="accent4"/>
              </a:buClr>
              <a:buSzPts val="2600"/>
              <a:buFont typeface="Calibri"/>
              <a:buAutoNum type="arabicPeriod"/>
              <a:defRPr sz="2600"/>
            </a:lvl1pPr>
            <a:lvl2pPr marL="914400" lvl="1" indent="-355600" algn="l" rtl="0">
              <a:lnSpc>
                <a:spcPct val="100000"/>
              </a:lnSpc>
              <a:spcBef>
                <a:spcPts val="400"/>
              </a:spcBef>
              <a:spcAft>
                <a:spcPts val="0"/>
              </a:spcAft>
              <a:buClr>
                <a:schemeClr val="accent4"/>
              </a:buClr>
              <a:buSzPts val="2000"/>
              <a:buFont typeface="Calibri"/>
              <a:buAutoNum type="alphaLcParenR"/>
              <a:defRPr sz="2000"/>
            </a:lvl2pPr>
            <a:lvl3pPr marL="1371600" lvl="2" indent="-336550" algn="l" rtl="0">
              <a:lnSpc>
                <a:spcPct val="100000"/>
              </a:lnSpc>
              <a:spcBef>
                <a:spcPts val="340"/>
              </a:spcBef>
              <a:spcAft>
                <a:spcPts val="0"/>
              </a:spcAft>
              <a:buClr>
                <a:schemeClr val="accent4"/>
              </a:buClr>
              <a:buSzPts val="1700"/>
              <a:buFont typeface="Calibri"/>
              <a:buAutoNum type="romanLcPeriod"/>
              <a:defRPr sz="1700"/>
            </a:lvl3pPr>
            <a:lvl4pPr marL="1828800" lvl="3" indent="-323850" algn="l" rtl="0">
              <a:lnSpc>
                <a:spcPct val="100000"/>
              </a:lnSpc>
              <a:spcBef>
                <a:spcPts val="300"/>
              </a:spcBef>
              <a:spcAft>
                <a:spcPts val="0"/>
              </a:spcAft>
              <a:buSzPts val="1500"/>
              <a:buFont typeface="Calibri"/>
              <a:buAutoNum type="arabicPeriod"/>
              <a:defRPr/>
            </a:lvl4pPr>
            <a:lvl5pPr marL="2286000" lvl="4" indent="-314325" algn="l" rtl="0">
              <a:lnSpc>
                <a:spcPct val="100000"/>
              </a:lnSpc>
              <a:spcBef>
                <a:spcPts val="270"/>
              </a:spcBef>
              <a:spcAft>
                <a:spcPts val="0"/>
              </a:spcAft>
              <a:buSzPts val="1350"/>
              <a:buFont typeface="Calibri"/>
              <a:buAutoNum type="arabicPeriod"/>
              <a:defRPr sz="1350"/>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pic>
        <p:nvPicPr>
          <p:cNvPr id="37" name="Google Shape;37;p8"/>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38" name="Google Shape;38;p8"/>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gradFill>
          <a:gsLst>
            <a:gs pos="0">
              <a:srgbClr val="659298"/>
            </a:gs>
            <a:gs pos="100000">
              <a:srgbClr val="4E6F74"/>
            </a:gs>
          </a:gsLst>
          <a:lin ang="15960083" scaled="0"/>
        </a:gradFill>
        <a:effectLst/>
      </p:bgPr>
    </p:bg>
    <p:spTree>
      <p:nvGrpSpPr>
        <p:cNvPr id="1" name="Shape 39"/>
        <p:cNvGrpSpPr/>
        <p:nvPr/>
      </p:nvGrpSpPr>
      <p:grpSpPr>
        <a:xfrm>
          <a:off x="0" y="0"/>
          <a:ext cx="0" cy="0"/>
          <a:chOff x="0" y="0"/>
          <a:chExt cx="0" cy="0"/>
        </a:xfrm>
      </p:grpSpPr>
      <p:sp>
        <p:nvSpPr>
          <p:cNvPr id="40" name="Google Shape;40;p9"/>
          <p:cNvSpPr txBox="1">
            <a:spLocks noGrp="1"/>
          </p:cNvSpPr>
          <p:nvPr>
            <p:ph type="title"/>
          </p:nvPr>
        </p:nvSpPr>
        <p:spPr>
          <a:xfrm>
            <a:off x="530352" y="987552"/>
            <a:ext cx="7772400" cy="1021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FFFFFF"/>
              </a:buClr>
              <a:buSzPts val="5000"/>
              <a:buFont typeface="Calibri"/>
              <a:buNone/>
              <a:defRPr sz="5000" b="0" cap="none">
                <a:solidFill>
                  <a:srgbClr val="FFFFFF"/>
                </a:solidFill>
                <a:latin typeface="Calibri"/>
                <a:ea typeface="Calibri"/>
                <a:cs typeface="Calibri"/>
                <a:sym typeface="Calibri"/>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1" name="Google Shape;41;p9"/>
          <p:cNvSpPr txBox="1">
            <a:spLocks noGrp="1"/>
          </p:cNvSpPr>
          <p:nvPr>
            <p:ph type="body" idx="1"/>
          </p:nvPr>
        </p:nvSpPr>
        <p:spPr>
          <a:xfrm>
            <a:off x="530352" y="2028498"/>
            <a:ext cx="7772400" cy="1132200"/>
          </a:xfrm>
          <a:prstGeom prst="rect">
            <a:avLst/>
          </a:prstGeom>
          <a:noFill/>
          <a:ln>
            <a:noFill/>
          </a:ln>
        </p:spPr>
        <p:txBody>
          <a:bodyPr spcFirstLastPara="1" wrap="square" lIns="45700" tIns="45700" rIns="45700" bIns="45700" anchor="t" anchorCtr="0">
            <a:normAutofit/>
          </a:bodyPr>
          <a:lstStyle>
            <a:lvl1pPr marL="457200" lvl="0" indent="-393700" algn="l" rtl="0">
              <a:lnSpc>
                <a:spcPct val="100000"/>
              </a:lnSpc>
              <a:spcBef>
                <a:spcPts val="520"/>
              </a:spcBef>
              <a:spcAft>
                <a:spcPts val="0"/>
              </a:spcAft>
              <a:buClr>
                <a:schemeClr val="lt1"/>
              </a:buClr>
              <a:buSzPts val="2600"/>
              <a:buFont typeface="Arial"/>
              <a:buChar char="•"/>
              <a:defRPr sz="2600">
                <a:solidFill>
                  <a:schemeClr val="lt1"/>
                </a:solidFill>
              </a:defRPr>
            </a:lvl1pPr>
            <a:lvl2pPr marL="914400" lvl="1" indent="-228600" algn="l" rtl="0">
              <a:lnSpc>
                <a:spcPct val="100000"/>
              </a:lnSpc>
              <a:spcBef>
                <a:spcPts val="270"/>
              </a:spcBef>
              <a:spcAft>
                <a:spcPts val="0"/>
              </a:spcAft>
              <a:buSzPts val="1148"/>
              <a:buNone/>
              <a:defRPr sz="1350">
                <a:solidFill>
                  <a:schemeClr val="lt1"/>
                </a:solidFill>
              </a:defRPr>
            </a:lvl2pPr>
            <a:lvl3pPr marL="1371600" lvl="2" indent="-228600" algn="l" rtl="0">
              <a:lnSpc>
                <a:spcPct val="100000"/>
              </a:lnSpc>
              <a:spcBef>
                <a:spcPts val="240"/>
              </a:spcBef>
              <a:spcAft>
                <a:spcPts val="0"/>
              </a:spcAft>
              <a:buSzPts val="840"/>
              <a:buNone/>
              <a:defRPr sz="1200">
                <a:solidFill>
                  <a:schemeClr val="lt1"/>
                </a:solidFill>
              </a:defRPr>
            </a:lvl3pPr>
            <a:lvl4pPr marL="1828800" lvl="3" indent="-228600" algn="l" rtl="0">
              <a:lnSpc>
                <a:spcPct val="100000"/>
              </a:lnSpc>
              <a:spcBef>
                <a:spcPts val="210"/>
              </a:spcBef>
              <a:spcAft>
                <a:spcPts val="0"/>
              </a:spcAft>
              <a:buSzPts val="683"/>
              <a:buNone/>
              <a:defRPr sz="1050">
                <a:solidFill>
                  <a:schemeClr val="lt1"/>
                </a:solidFill>
              </a:defRPr>
            </a:lvl4pPr>
            <a:lvl5pPr marL="2286000" lvl="4" indent="-228600" algn="l" rtl="0">
              <a:lnSpc>
                <a:spcPct val="100000"/>
              </a:lnSpc>
              <a:spcBef>
                <a:spcPts val="210"/>
              </a:spcBef>
              <a:spcAft>
                <a:spcPts val="0"/>
              </a:spcAft>
              <a:buSzPts val="683"/>
              <a:buNone/>
              <a:defRPr sz="1050">
                <a:solidFill>
                  <a:schemeClr val="lt1"/>
                </a:solidFill>
              </a:defRPr>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pic>
        <p:nvPicPr>
          <p:cNvPr id="42" name="Google Shape;42;p9"/>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3"/>
        <p:cNvGrpSpPr/>
        <p:nvPr/>
      </p:nvGrpSpPr>
      <p:grpSpPr>
        <a:xfrm>
          <a:off x="0" y="0"/>
          <a:ext cx="0" cy="0"/>
          <a:chOff x="0" y="0"/>
          <a:chExt cx="0" cy="0"/>
        </a:xfrm>
      </p:grpSpPr>
      <p:sp>
        <p:nvSpPr>
          <p:cNvPr id="44" name="Google Shape;44;p10"/>
          <p:cNvSpPr txBox="1">
            <a:spLocks noGrp="1"/>
          </p:cNvSpPr>
          <p:nvPr>
            <p:ph type="title"/>
          </p:nvPr>
        </p:nvSpPr>
        <p:spPr>
          <a:xfrm>
            <a:off x="457200" y="302954"/>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5" name="Google Shape;45;p10"/>
          <p:cNvSpPr txBox="1">
            <a:spLocks noGrp="1"/>
          </p:cNvSpPr>
          <p:nvPr>
            <p:ph type="body" idx="1"/>
          </p:nvPr>
        </p:nvSpPr>
        <p:spPr>
          <a:xfrm>
            <a:off x="457200" y="1317938"/>
            <a:ext cx="4038600" cy="3448200"/>
          </a:xfrm>
          <a:prstGeom prst="rect">
            <a:avLst/>
          </a:prstGeom>
          <a:noFill/>
          <a:ln>
            <a:noFill/>
          </a:ln>
        </p:spPr>
        <p:txBody>
          <a:bodyPr spcFirstLastPara="1" wrap="square" lIns="91425" tIns="45700" rIns="91425" bIns="45700" anchor="t" anchorCtr="0">
            <a:normAutofit/>
          </a:bodyPr>
          <a:lstStyle>
            <a:lvl1pPr marL="457200" lvl="0" indent="-381000" algn="l" rtl="0">
              <a:lnSpc>
                <a:spcPct val="100000"/>
              </a:lnSpc>
              <a:spcBef>
                <a:spcPts val="480"/>
              </a:spcBef>
              <a:spcAft>
                <a:spcPts val="0"/>
              </a:spcAft>
              <a:buSzPts val="2400"/>
              <a:buChar char="•"/>
              <a:defRPr sz="2400"/>
            </a:lvl1pPr>
            <a:lvl2pPr marL="914400" lvl="1" indent="-355600" algn="l" rtl="0">
              <a:lnSpc>
                <a:spcPct val="100000"/>
              </a:lnSpc>
              <a:spcBef>
                <a:spcPts val="400"/>
              </a:spcBef>
              <a:spcAft>
                <a:spcPts val="0"/>
              </a:spcAft>
              <a:buSzPts val="2000"/>
              <a:buFont typeface="Arial"/>
              <a:buChar char="•"/>
              <a:defRPr sz="2000"/>
            </a:lvl2pPr>
            <a:lvl3pPr marL="1371600" lvl="2" indent="-342900" algn="l" rtl="0">
              <a:lnSpc>
                <a:spcPct val="100000"/>
              </a:lnSpc>
              <a:spcBef>
                <a:spcPts val="360"/>
              </a:spcBef>
              <a:spcAft>
                <a:spcPts val="0"/>
              </a:spcAft>
              <a:buSzPts val="1800"/>
              <a:buFont typeface="Arial"/>
              <a:buChar char="•"/>
              <a:defRPr sz="1800"/>
            </a:lvl3pPr>
            <a:lvl4pPr marL="1828800" lvl="3" indent="-323850" algn="l" rtl="0">
              <a:lnSpc>
                <a:spcPct val="100000"/>
              </a:lnSpc>
              <a:spcBef>
                <a:spcPts val="300"/>
              </a:spcBef>
              <a:spcAft>
                <a:spcPts val="0"/>
              </a:spcAft>
              <a:buSzPts val="1500"/>
              <a:buFont typeface="Arial"/>
              <a:buChar char="•"/>
              <a:defRPr sz="1500"/>
            </a:lvl4pPr>
            <a:lvl5pPr marL="2286000" lvl="4" indent="-314325" algn="l" rtl="0">
              <a:lnSpc>
                <a:spcPct val="100000"/>
              </a:lnSpc>
              <a:spcBef>
                <a:spcPts val="270"/>
              </a:spcBef>
              <a:spcAft>
                <a:spcPts val="0"/>
              </a:spcAft>
              <a:buSzPts val="1350"/>
              <a:buFont typeface="Arial"/>
              <a:buChar char="•"/>
              <a:defRPr sz="1350"/>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pic>
        <p:nvPicPr>
          <p:cNvPr id="46" name="Google Shape;46;p10"/>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47" name="Google Shape;47;p10"/>
          <p:cNvSpPr txBox="1">
            <a:spLocks noGrp="1"/>
          </p:cNvSpPr>
          <p:nvPr>
            <p:ph type="body" idx="2"/>
          </p:nvPr>
        </p:nvSpPr>
        <p:spPr>
          <a:xfrm>
            <a:off x="4648200" y="1317938"/>
            <a:ext cx="4038600" cy="3448200"/>
          </a:xfrm>
          <a:prstGeom prst="rect">
            <a:avLst/>
          </a:prstGeom>
          <a:noFill/>
          <a:ln>
            <a:noFill/>
          </a:ln>
        </p:spPr>
        <p:txBody>
          <a:bodyPr spcFirstLastPara="1" wrap="square" lIns="91425" tIns="45700" rIns="91425" bIns="45700" anchor="t" anchorCtr="0">
            <a:normAutofit/>
          </a:bodyPr>
          <a:lstStyle>
            <a:lvl1pPr marL="457200" lvl="0" indent="-381000" algn="l" rtl="0">
              <a:lnSpc>
                <a:spcPct val="100000"/>
              </a:lnSpc>
              <a:spcBef>
                <a:spcPts val="480"/>
              </a:spcBef>
              <a:spcAft>
                <a:spcPts val="0"/>
              </a:spcAft>
              <a:buSzPts val="2400"/>
              <a:buChar char="•"/>
              <a:defRPr sz="2400"/>
            </a:lvl1pPr>
            <a:lvl2pPr marL="914400" lvl="1" indent="-355600" algn="l" rtl="0">
              <a:lnSpc>
                <a:spcPct val="100000"/>
              </a:lnSpc>
              <a:spcBef>
                <a:spcPts val="400"/>
              </a:spcBef>
              <a:spcAft>
                <a:spcPts val="0"/>
              </a:spcAft>
              <a:buSzPts val="2000"/>
              <a:buFont typeface="Arial"/>
              <a:buChar char="•"/>
              <a:defRPr sz="2000"/>
            </a:lvl2pPr>
            <a:lvl3pPr marL="1371600" lvl="2" indent="-342900" algn="l" rtl="0">
              <a:lnSpc>
                <a:spcPct val="100000"/>
              </a:lnSpc>
              <a:spcBef>
                <a:spcPts val="360"/>
              </a:spcBef>
              <a:spcAft>
                <a:spcPts val="0"/>
              </a:spcAft>
              <a:buSzPts val="1800"/>
              <a:buFont typeface="Arial"/>
              <a:buChar char="•"/>
              <a:defRPr sz="1800"/>
            </a:lvl3pPr>
            <a:lvl4pPr marL="1828800" lvl="3" indent="-323850" algn="l" rtl="0">
              <a:lnSpc>
                <a:spcPct val="100000"/>
              </a:lnSpc>
              <a:spcBef>
                <a:spcPts val="300"/>
              </a:spcBef>
              <a:spcAft>
                <a:spcPts val="0"/>
              </a:spcAft>
              <a:buSzPts val="1500"/>
              <a:buFont typeface="Arial"/>
              <a:buChar char="•"/>
              <a:defRPr sz="1500"/>
            </a:lvl4pPr>
            <a:lvl5pPr marL="2286000" lvl="4" indent="-314325" algn="l" rtl="0">
              <a:lnSpc>
                <a:spcPct val="100000"/>
              </a:lnSpc>
              <a:spcBef>
                <a:spcPts val="270"/>
              </a:spcBef>
              <a:spcAft>
                <a:spcPts val="0"/>
              </a:spcAft>
              <a:buSzPts val="1350"/>
              <a:buFont typeface="Arial"/>
              <a:buChar char="•"/>
              <a:defRPr sz="1350"/>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8D8D8"/>
            </a:gs>
          </a:gsLst>
          <a:lin ang="5639967"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528066"/>
            <a:ext cx="8229600" cy="857400"/>
          </a:xfrm>
          <a:prstGeom prst="rect">
            <a:avLst/>
          </a:prstGeom>
          <a:noFill/>
          <a:ln>
            <a:noFill/>
          </a:ln>
        </p:spPr>
        <p:txBody>
          <a:bodyPr spcFirstLastPara="1" wrap="square" lIns="0" tIns="45700" rIns="0" bIns="0" anchor="b" anchorCtr="0">
            <a:normAutofit/>
          </a:bodyPr>
          <a:lstStyle>
            <a:lvl1pPr marR="0" lvl="0" algn="l" rtl="0">
              <a:lnSpc>
                <a:spcPct val="100000"/>
              </a:lnSpc>
              <a:spcBef>
                <a:spcPts val="0"/>
              </a:spcBef>
              <a:spcAft>
                <a:spcPts val="0"/>
              </a:spcAft>
              <a:buClr>
                <a:schemeClr val="accent4"/>
              </a:buClr>
              <a:buSzPts val="3600"/>
              <a:buFont typeface="Calibri"/>
              <a:buNone/>
              <a:defRPr sz="3600" b="0" i="0" u="none" strike="noStrike" cap="none">
                <a:solidFill>
                  <a:schemeClr val="accent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457200" y="1451610"/>
            <a:ext cx="8229600" cy="3291900"/>
          </a:xfrm>
          <a:prstGeom prst="rect">
            <a:avLst/>
          </a:prstGeom>
          <a:noFill/>
          <a:ln>
            <a:noFill/>
          </a:ln>
        </p:spPr>
        <p:txBody>
          <a:bodyPr spcFirstLastPara="1" wrap="square" lIns="91425" tIns="45700" rIns="91425" bIns="45700" anchor="t" anchorCtr="0">
            <a:normAutofit/>
          </a:bodyPr>
          <a:lstStyle>
            <a:lvl1pPr marL="457200" marR="0" lvl="0" indent="-393700" algn="l" rtl="0">
              <a:lnSpc>
                <a:spcPct val="100000"/>
              </a:lnSpc>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L="914400" marR="0" lvl="1" indent="-325755" algn="l" rtl="0">
              <a:lnSpc>
                <a:spcPct val="100000"/>
              </a:lnSpc>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L="1371600" marR="0" lvl="2" indent="-298640" algn="l" rtl="0">
              <a:lnSpc>
                <a:spcPct val="100000"/>
              </a:lnSpc>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L="1828800" marR="0" lvl="3" indent="-290512" algn="l" rtl="0">
              <a:lnSpc>
                <a:spcPct val="100000"/>
              </a:lnSpc>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L="2286000" marR="0" lvl="4" indent="-290512" algn="l" rtl="0">
              <a:lnSpc>
                <a:spcPct val="100000"/>
              </a:lnSpc>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L="2743200" marR="0" lvl="5" indent="-297179" algn="l" rtl="0">
              <a:lnSpc>
                <a:spcPct val="100000"/>
              </a:lnSpc>
              <a:spcBef>
                <a:spcPts val="270"/>
              </a:spcBef>
              <a:spcAft>
                <a:spcPts val="0"/>
              </a:spcAft>
              <a:buClr>
                <a:schemeClr val="accent5"/>
              </a:buClr>
              <a:buSzPts val="1080"/>
              <a:buFont typeface="Noto Sans Symbols"/>
              <a:buChar char="⚫"/>
              <a:defRPr sz="1350" b="0" i="0" u="none" strike="noStrike" cap="none">
                <a:solidFill>
                  <a:schemeClr val="dk1"/>
                </a:solidFill>
                <a:latin typeface="Calibri"/>
                <a:ea typeface="Calibri"/>
                <a:cs typeface="Calibri"/>
                <a:sym typeface="Calibri"/>
              </a:defRPr>
            </a:lvl6pPr>
            <a:lvl7pPr marL="3200400" marR="0" lvl="6" indent="-289560" algn="l" rtl="0">
              <a:lnSpc>
                <a:spcPct val="100000"/>
              </a:lnSpc>
              <a:spcBef>
                <a:spcPts val="240"/>
              </a:spcBef>
              <a:spcAft>
                <a:spcPts val="0"/>
              </a:spcAft>
              <a:buClr>
                <a:schemeClr val="accent6"/>
              </a:buClr>
              <a:buSzPts val="960"/>
              <a:buFont typeface="Noto Sans Symbols"/>
              <a:buChar char="⚫"/>
              <a:defRPr sz="1200" b="0" i="0" u="none" strike="noStrike" cap="none">
                <a:solidFill>
                  <a:schemeClr val="dk1"/>
                </a:solidFill>
                <a:latin typeface="Calibri"/>
                <a:ea typeface="Calibri"/>
                <a:cs typeface="Calibri"/>
                <a:sym typeface="Calibri"/>
              </a:defRPr>
            </a:lvl7pPr>
            <a:lvl8pPr marL="3657600" marR="0" lvl="7" indent="-304800" algn="l" rtl="0">
              <a:lnSpc>
                <a:spcPct val="100000"/>
              </a:lnSpc>
              <a:spcBef>
                <a:spcPts val="240"/>
              </a:spcBef>
              <a:spcAft>
                <a:spcPts val="0"/>
              </a:spcAft>
              <a:buClr>
                <a:schemeClr val="dk2"/>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295275" algn="l" rtl="0">
              <a:lnSpc>
                <a:spcPct val="100000"/>
              </a:lnSpc>
              <a:spcBef>
                <a:spcPts val="210"/>
              </a:spcBef>
              <a:spcAft>
                <a:spcPts val="0"/>
              </a:spcAft>
              <a:buClr>
                <a:schemeClr val="dk2"/>
              </a:buClr>
              <a:buSzPts val="1050"/>
              <a:buFont typeface="Calibri"/>
              <a:buChar char="•"/>
              <a:defRPr sz="105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0.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0.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22.jpg"/><Relationship Id="rId4" Type="http://schemas.openxmlformats.org/officeDocument/2006/relationships/hyperlink" Target="http://www.youtube.com/watch?v=BKIgv8AhffA"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14.xml"/><Relationship Id="rId5" Type="http://schemas.openxmlformats.org/officeDocument/2006/relationships/image" Target="../media/image23.jpg"/><Relationship Id="rId4" Type="http://schemas.openxmlformats.org/officeDocument/2006/relationships/hyperlink" Target="http://www.youtube.com/watch?v=vh7_WKODlE8"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4.xml"/><Relationship Id="rId5" Type="http://schemas.openxmlformats.org/officeDocument/2006/relationships/image" Target="../media/image24.jpg"/><Relationship Id="rId4" Type="http://schemas.openxmlformats.org/officeDocument/2006/relationships/hyperlink" Target="http://www.youtube.com/watch?v=8x0COtH4Vrw"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14.xml"/><Relationship Id="rId5" Type="http://schemas.openxmlformats.org/officeDocument/2006/relationships/image" Target="../media/image25.jpg"/><Relationship Id="rId4" Type="http://schemas.openxmlformats.org/officeDocument/2006/relationships/hyperlink" Target="http://www.youtube.com/watch?v=vi0Lbjs5ECI"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20.xml"/><Relationship Id="rId5" Type="http://schemas.openxmlformats.org/officeDocument/2006/relationships/image" Target="../media/image28.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14.xml"/><Relationship Id="rId5" Type="http://schemas.openxmlformats.org/officeDocument/2006/relationships/image" Target="../media/image29.jpg"/><Relationship Id="rId4" Type="http://schemas.openxmlformats.org/officeDocument/2006/relationships/hyperlink" Target="http://www.youtube.com/watch?v=e69Qt9gin88"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20.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pic>
        <p:nvPicPr>
          <p:cNvPr id="94" name="Google Shape;94;p22"/>
          <p:cNvPicPr preferRelativeResize="0"/>
          <p:nvPr/>
        </p:nvPicPr>
        <p:blipFill rotWithShape="1">
          <a:blip r:embed="rId4">
            <a:alphaModFix/>
          </a:blip>
          <a:srcRect l="27666" t="61055" r="27223" b="10598"/>
          <a:stretch/>
        </p:blipFill>
        <p:spPr>
          <a:xfrm>
            <a:off x="3013188" y="4091350"/>
            <a:ext cx="3117624" cy="1102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2"/>
        <p:cNvGrpSpPr/>
        <p:nvPr/>
      </p:nvGrpSpPr>
      <p:grpSpPr>
        <a:xfrm>
          <a:off x="0" y="0"/>
          <a:ext cx="0" cy="0"/>
          <a:chOff x="0" y="0"/>
          <a:chExt cx="0" cy="0"/>
        </a:xfrm>
      </p:grpSpPr>
      <p:sp>
        <p:nvSpPr>
          <p:cNvPr id="153" name="Google Shape;153;p31"/>
          <p:cNvSpPr txBox="1">
            <a:spLocks noGrp="1"/>
          </p:cNvSpPr>
          <p:nvPr>
            <p:ph type="ctrTitle"/>
          </p:nvPr>
        </p:nvSpPr>
        <p:spPr>
          <a:xfrm>
            <a:off x="620846" y="569317"/>
            <a:ext cx="7851600" cy="1371600"/>
          </a:xfrm>
          <a:prstGeom prst="rect">
            <a:avLst/>
          </a:prstGeom>
        </p:spPr>
        <p:txBody>
          <a:bodyPr spcFirstLastPara="1" wrap="square" lIns="0" tIns="0" rIns="18275" bIns="0" anchor="b" anchorCtr="0">
            <a:noAutofit/>
          </a:bodyPr>
          <a:lstStyle/>
          <a:p>
            <a:pPr marL="0" lvl="0" indent="0" algn="l" rtl="0">
              <a:spcBef>
                <a:spcPts val="0"/>
              </a:spcBef>
              <a:spcAft>
                <a:spcPts val="0"/>
              </a:spcAft>
              <a:buNone/>
            </a:pPr>
            <a:r>
              <a:rPr lang="en" dirty="0"/>
              <a:t>Essential Question</a:t>
            </a:r>
            <a:endParaRPr dirty="0"/>
          </a:p>
        </p:txBody>
      </p:sp>
      <p:sp>
        <p:nvSpPr>
          <p:cNvPr id="154" name="Google Shape;154;p31"/>
          <p:cNvSpPr txBox="1">
            <a:spLocks noGrp="1"/>
          </p:cNvSpPr>
          <p:nvPr>
            <p:ph type="subTitle" idx="1"/>
          </p:nvPr>
        </p:nvSpPr>
        <p:spPr>
          <a:xfrm>
            <a:off x="617531" y="2100755"/>
            <a:ext cx="7854600" cy="1314600"/>
          </a:xfrm>
          <a:prstGeom prst="rect">
            <a:avLst/>
          </a:prstGeom>
        </p:spPr>
        <p:txBody>
          <a:bodyPr spcFirstLastPara="1" wrap="square" lIns="0" tIns="45700" rIns="18275" bIns="45700" anchor="t" anchorCtr="0">
            <a:normAutofit/>
          </a:bodyPr>
          <a:lstStyle/>
          <a:p>
            <a:pPr marL="0" lvl="0" indent="0" algn="l" rtl="0">
              <a:spcBef>
                <a:spcPts val="520"/>
              </a:spcBef>
              <a:spcAft>
                <a:spcPts val="0"/>
              </a:spcAft>
              <a:buNone/>
            </a:pPr>
            <a:r>
              <a:rPr lang="en" dirty="0"/>
              <a:t>How do authors use similar tropes but come up with different variations of the same character?</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5"/>
        <p:cNvGrpSpPr/>
        <p:nvPr/>
      </p:nvGrpSpPr>
      <p:grpSpPr>
        <a:xfrm>
          <a:off x="0" y="0"/>
          <a:ext cx="0" cy="0"/>
          <a:chOff x="0" y="0"/>
          <a:chExt cx="0" cy="0"/>
        </a:xfrm>
      </p:grpSpPr>
      <p:sp>
        <p:nvSpPr>
          <p:cNvPr id="2" name="Google Shape;160;p32">
            <a:extLst>
              <a:ext uri="{FF2B5EF4-FFF2-40B4-BE49-F238E27FC236}">
                <a16:creationId xmlns:a16="http://schemas.microsoft.com/office/drawing/2014/main" id="{B98A4E04-32E2-13C3-4309-89312C80CD7C}"/>
              </a:ext>
            </a:extLst>
          </p:cNvPr>
          <p:cNvSpPr txBox="1">
            <a:spLocks/>
          </p:cNvSpPr>
          <p:nvPr/>
        </p:nvSpPr>
        <p:spPr>
          <a:xfrm>
            <a:off x="646200" y="432054"/>
            <a:ext cx="7851600" cy="678414"/>
          </a:xfrm>
          <a:prstGeom prst="rect">
            <a:avLst/>
          </a:prstGeom>
          <a:noFill/>
          <a:ln>
            <a:noFill/>
          </a:ln>
        </p:spPr>
        <p:txBody>
          <a:bodyPr spcFirstLastPara="1" wrap="square" lIns="0" tIns="45700" rIns="0" bIns="0"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4"/>
              </a:buClr>
              <a:buSzPts val="3600"/>
              <a:buFont typeface="Calibri"/>
              <a:buNone/>
              <a:defRPr sz="3600" b="0" i="0" u="none" strike="noStrike" cap="none">
                <a:solidFill>
                  <a:schemeClr val="accent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t>Learning Objectives</a:t>
            </a:r>
          </a:p>
        </p:txBody>
      </p:sp>
      <p:sp>
        <p:nvSpPr>
          <p:cNvPr id="3" name="Google Shape;159;p32">
            <a:extLst>
              <a:ext uri="{FF2B5EF4-FFF2-40B4-BE49-F238E27FC236}">
                <a16:creationId xmlns:a16="http://schemas.microsoft.com/office/drawing/2014/main" id="{0C63D72D-4249-8C14-107F-99740C2C46F2}"/>
              </a:ext>
            </a:extLst>
          </p:cNvPr>
          <p:cNvSpPr txBox="1">
            <a:spLocks/>
          </p:cNvSpPr>
          <p:nvPr/>
        </p:nvSpPr>
        <p:spPr>
          <a:xfrm>
            <a:off x="644652" y="1300734"/>
            <a:ext cx="7584948" cy="2542032"/>
          </a:xfrm>
          <a:prstGeom prst="rect">
            <a:avLst/>
          </a:prstGeom>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19100" indent="-342900">
              <a:buSzPts val="2400"/>
              <a:buFont typeface="Arial" panose="020B0604020202020204" pitchFamily="34" charset="0"/>
              <a:buChar char="•"/>
            </a:pPr>
            <a:r>
              <a:rPr lang="en-US" sz="2600" dirty="0"/>
              <a:t>Students synthesize their understanding of different cultural representations of mythological creatures by creating a movie poster of their werewolf creature. </a:t>
            </a:r>
          </a:p>
          <a:p>
            <a:pPr marL="285750" indent="-285750">
              <a:spcBef>
                <a:spcPts val="1200"/>
              </a:spcBef>
              <a:buFont typeface="Arial" panose="020B0604020202020204" pitchFamily="34" charset="0"/>
              <a:buChar char="•"/>
            </a:pPr>
            <a:r>
              <a:rPr lang="en-US" sz="2600" dirty="0"/>
              <a:t>Students compose a monologue of their “change” experience based on  a werewolf lore. </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5"/>
        <p:cNvGrpSpPr/>
        <p:nvPr/>
      </p:nvGrpSpPr>
      <p:grpSpPr>
        <a:xfrm>
          <a:off x="0" y="0"/>
          <a:ext cx="0" cy="0"/>
          <a:chOff x="0" y="0"/>
          <a:chExt cx="0" cy="0"/>
        </a:xfrm>
      </p:grpSpPr>
      <p:sp>
        <p:nvSpPr>
          <p:cNvPr id="166" name="Google Shape;166;p33"/>
          <p:cNvSpPr txBox="1">
            <a:spLocks noGrp="1"/>
          </p:cNvSpPr>
          <p:nvPr>
            <p:ph type="title"/>
          </p:nvPr>
        </p:nvSpPr>
        <p:spPr>
          <a:xfrm>
            <a:off x="457200" y="307250"/>
            <a:ext cx="6858300" cy="857400"/>
          </a:xfrm>
          <a:prstGeom prst="rect">
            <a:avLst/>
          </a:prstGeom>
          <a:noFill/>
          <a:ln>
            <a:noFill/>
          </a:ln>
        </p:spPr>
        <p:txBody>
          <a:bodyPr spcFirstLastPara="1" wrap="square" lIns="0" tIns="45700" rIns="0" bIns="0" anchor="b" anchorCtr="0">
            <a:normAutofit/>
          </a:bodyPr>
          <a:lstStyle/>
          <a:p>
            <a:pPr marL="0" lvl="0" indent="0" algn="l" rtl="0">
              <a:spcBef>
                <a:spcPts val="0"/>
              </a:spcBef>
              <a:spcAft>
                <a:spcPts val="0"/>
              </a:spcAft>
              <a:buClr>
                <a:schemeClr val="dk1"/>
              </a:buClr>
              <a:buSzPts val="1100"/>
              <a:buFont typeface="Arial"/>
              <a:buNone/>
            </a:pPr>
            <a:r>
              <a:rPr lang="en"/>
              <a:t>My Wolf Pack</a:t>
            </a:r>
            <a:endParaRPr/>
          </a:p>
        </p:txBody>
      </p:sp>
      <p:sp>
        <p:nvSpPr>
          <p:cNvPr id="168" name="Google Shape;168;p33"/>
          <p:cNvSpPr txBox="1"/>
          <p:nvPr/>
        </p:nvSpPr>
        <p:spPr>
          <a:xfrm>
            <a:off x="407206" y="968899"/>
            <a:ext cx="4975597" cy="3434100"/>
          </a:xfrm>
          <a:prstGeom prst="rect">
            <a:avLst/>
          </a:prstGeom>
          <a:noFill/>
          <a:ln>
            <a:noFill/>
          </a:ln>
        </p:spPr>
        <p:txBody>
          <a:bodyPr spcFirstLastPara="1" wrap="square" lIns="91425" tIns="45700" rIns="91425" bIns="45700" anchor="t" anchorCtr="0">
            <a:normAutofit/>
          </a:bodyPr>
          <a:lstStyle/>
          <a:p>
            <a:pPr marL="0" lvl="0" indent="0" algn="l" rtl="0">
              <a:spcBef>
                <a:spcPts val="520"/>
              </a:spcBef>
              <a:spcAft>
                <a:spcPts val="0"/>
              </a:spcAft>
              <a:buNone/>
            </a:pPr>
            <a:endParaRPr lang="en" sz="2600" dirty="0">
              <a:solidFill>
                <a:srgbClr val="4A7D95"/>
              </a:solidFill>
              <a:highlight>
                <a:srgbClr val="00FFFF"/>
              </a:highlight>
              <a:latin typeface="Calibri"/>
              <a:cs typeface="Calibri"/>
              <a:sym typeface="Calibri"/>
            </a:endParaRPr>
          </a:p>
          <a:p>
            <a:pPr marL="457200" lvl="0" indent="-457200" algn="l" rtl="0">
              <a:spcBef>
                <a:spcPts val="520"/>
              </a:spcBef>
              <a:spcAft>
                <a:spcPts val="0"/>
              </a:spcAft>
              <a:buClr>
                <a:schemeClr val="accent4"/>
              </a:buClr>
              <a:buFont typeface="Arial" panose="020B0604020202020204" pitchFamily="34" charset="0"/>
              <a:buChar char="•"/>
            </a:pPr>
            <a:r>
              <a:rPr lang="en" sz="2600" dirty="0"/>
              <a:t>Open the Wakelet with the linked articles.</a:t>
            </a:r>
            <a:endParaRPr sz="2600" dirty="0"/>
          </a:p>
          <a:p>
            <a:pPr marL="520700" lvl="0" indent="-457200" algn="l" rtl="0">
              <a:spcBef>
                <a:spcPts val="0"/>
              </a:spcBef>
              <a:spcAft>
                <a:spcPts val="0"/>
              </a:spcAft>
              <a:buClr>
                <a:srgbClr val="991B1E"/>
              </a:buClr>
              <a:buSzPts val="2600"/>
              <a:buFont typeface="Arial" panose="020B0604020202020204" pitchFamily="34" charset="0"/>
              <a:buChar char="•"/>
            </a:pPr>
            <a:r>
              <a:rPr lang="en" sz="2600" dirty="0"/>
              <a:t>Read only those articles that pertain to your wolf pack. </a:t>
            </a:r>
            <a:endParaRPr sz="2600" dirty="0"/>
          </a:p>
          <a:p>
            <a:pPr marL="520700" lvl="0" indent="-457200" algn="l" rtl="0">
              <a:spcBef>
                <a:spcPts val="0"/>
              </a:spcBef>
              <a:spcAft>
                <a:spcPts val="0"/>
              </a:spcAft>
              <a:buClr>
                <a:srgbClr val="991B1E"/>
              </a:buClr>
              <a:buSzPts val="2600"/>
              <a:buFont typeface="Arial" panose="020B0604020202020204" pitchFamily="34" charset="0"/>
              <a:buChar char="•"/>
            </a:pPr>
            <a:r>
              <a:rPr lang="en" sz="2600" dirty="0"/>
              <a:t>Take notes on your handout.</a:t>
            </a:r>
          </a:p>
          <a:p>
            <a:pPr marL="63500" lvl="0" algn="l" rtl="0">
              <a:spcBef>
                <a:spcPts val="0"/>
              </a:spcBef>
              <a:spcAft>
                <a:spcPts val="0"/>
              </a:spcAft>
              <a:buClr>
                <a:srgbClr val="991B1E"/>
              </a:buClr>
              <a:buSzPts val="2600"/>
            </a:pPr>
            <a:endParaRPr lang="en" sz="2600" dirty="0"/>
          </a:p>
          <a:p>
            <a:pPr marL="63500" lvl="0" algn="l" rtl="0">
              <a:spcBef>
                <a:spcPts val="0"/>
              </a:spcBef>
              <a:spcAft>
                <a:spcPts val="0"/>
              </a:spcAft>
              <a:buClr>
                <a:srgbClr val="991B1E"/>
              </a:buClr>
              <a:buSzPts val="2600"/>
            </a:pPr>
            <a:r>
              <a:rPr lang="en-US" dirty="0"/>
              <a:t>https://wakelet.com/wake/_nP1cMRD9f9_qk_ifMpYQ</a:t>
            </a:r>
            <a:endParaRPr dirty="0"/>
          </a:p>
        </p:txBody>
      </p:sp>
      <p:grpSp>
        <p:nvGrpSpPr>
          <p:cNvPr id="169" name="Google Shape;169;p33"/>
          <p:cNvGrpSpPr/>
          <p:nvPr/>
        </p:nvGrpSpPr>
        <p:grpSpPr>
          <a:xfrm>
            <a:off x="7629625" y="298775"/>
            <a:ext cx="1215900" cy="1257300"/>
            <a:chOff x="7629625" y="298775"/>
            <a:chExt cx="1215900" cy="1257300"/>
          </a:xfrm>
        </p:grpSpPr>
        <p:sp>
          <p:nvSpPr>
            <p:cNvPr id="170" name="Google Shape;170;p33"/>
            <p:cNvSpPr/>
            <p:nvPr/>
          </p:nvSpPr>
          <p:spPr>
            <a:xfrm>
              <a:off x="7629625" y="298775"/>
              <a:ext cx="1215900" cy="1257300"/>
            </a:xfrm>
            <a:prstGeom prst="ellipse">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1" name="Google Shape;171;p33"/>
            <p:cNvPicPr preferRelativeResize="0"/>
            <p:nvPr/>
          </p:nvPicPr>
          <p:blipFill rotWithShape="1">
            <a:blip r:embed="rId4">
              <a:alphaModFix/>
            </a:blip>
            <a:srcRect l="23074" r="23074"/>
            <a:stretch/>
          </p:blipFill>
          <p:spPr>
            <a:xfrm>
              <a:off x="7685726" y="350975"/>
              <a:ext cx="1103700" cy="1152900"/>
            </a:xfrm>
            <a:prstGeom prst="ellipse">
              <a:avLst/>
            </a:prstGeom>
            <a:noFill/>
            <a:ln w="63500" cap="rnd" cmpd="sng">
              <a:solidFill>
                <a:srgbClr val="FFFFFF"/>
              </a:solidFill>
              <a:prstDash val="solid"/>
              <a:round/>
              <a:headEnd type="none" w="sm" len="sm"/>
              <a:tailEnd type="none" w="sm" len="sm"/>
            </a:ln>
            <a:effectLst>
              <a:outerShdw blurRad="50800" dist="38100" dir="8100000" algn="tr" rotWithShape="0">
                <a:srgbClr val="000000">
                  <a:alpha val="40000"/>
                </a:srgbClr>
              </a:outerShdw>
            </a:effectLst>
          </p:spPr>
        </p:pic>
      </p:grpSp>
      <p:pic>
        <p:nvPicPr>
          <p:cNvPr id="172" name="Google Shape;172;p33"/>
          <p:cNvPicPr preferRelativeResize="0"/>
          <p:nvPr/>
        </p:nvPicPr>
        <p:blipFill>
          <a:blip r:embed="rId5">
            <a:alphaModFix/>
          </a:blip>
          <a:stretch>
            <a:fillRect/>
          </a:stretch>
        </p:blipFill>
        <p:spPr>
          <a:xfrm>
            <a:off x="5693775" y="1632275"/>
            <a:ext cx="2303950" cy="2303950"/>
          </a:xfrm>
          <a:prstGeom prst="rect">
            <a:avLst/>
          </a:prstGeom>
          <a:noFill/>
          <a:ln>
            <a:noFill/>
          </a:ln>
        </p:spPr>
      </p:pic>
    </p:spTree>
    <p:extLst>
      <p:ext uri="{BB962C8B-B14F-4D97-AF65-F5344CB8AC3E}">
        <p14:creationId xmlns:p14="http://schemas.microsoft.com/office/powerpoint/2010/main" val="396869864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6"/>
        <p:cNvGrpSpPr/>
        <p:nvPr/>
      </p:nvGrpSpPr>
      <p:grpSpPr>
        <a:xfrm>
          <a:off x="0" y="0"/>
          <a:ext cx="0" cy="0"/>
          <a:chOff x="0" y="0"/>
          <a:chExt cx="0" cy="0"/>
        </a:xfrm>
      </p:grpSpPr>
      <p:sp>
        <p:nvSpPr>
          <p:cNvPr id="177" name="Google Shape;177;p34"/>
          <p:cNvSpPr txBox="1">
            <a:spLocks noGrp="1"/>
          </p:cNvSpPr>
          <p:nvPr>
            <p:ph type="title"/>
          </p:nvPr>
        </p:nvSpPr>
        <p:spPr>
          <a:xfrm>
            <a:off x="457200" y="70025"/>
            <a:ext cx="6858300" cy="857400"/>
          </a:xfrm>
          <a:prstGeom prst="rect">
            <a:avLst/>
          </a:prstGeom>
          <a:noFill/>
          <a:ln>
            <a:noFill/>
          </a:ln>
        </p:spPr>
        <p:txBody>
          <a:bodyPr spcFirstLastPara="1" wrap="square" lIns="0" tIns="45700" rIns="0" bIns="0" anchor="b" anchorCtr="0">
            <a:normAutofit/>
          </a:bodyPr>
          <a:lstStyle/>
          <a:p>
            <a:pPr marL="0" lvl="0" indent="0" algn="l" rtl="0">
              <a:spcBef>
                <a:spcPts val="0"/>
              </a:spcBef>
              <a:spcAft>
                <a:spcPts val="0"/>
              </a:spcAft>
              <a:buClr>
                <a:schemeClr val="dk1"/>
              </a:buClr>
              <a:buSzPts val="1100"/>
              <a:buFont typeface="Arial"/>
              <a:buNone/>
            </a:pPr>
            <a:r>
              <a:rPr lang="en" dirty="0"/>
              <a:t>Collaborative Word Cloud</a:t>
            </a:r>
            <a:endParaRPr dirty="0"/>
          </a:p>
        </p:txBody>
      </p:sp>
      <p:sp>
        <p:nvSpPr>
          <p:cNvPr id="179" name="Google Shape;179;p34"/>
          <p:cNvSpPr txBox="1"/>
          <p:nvPr/>
        </p:nvSpPr>
        <p:spPr>
          <a:xfrm>
            <a:off x="397973" y="927425"/>
            <a:ext cx="7172400" cy="3434100"/>
          </a:xfrm>
          <a:prstGeom prst="rect">
            <a:avLst/>
          </a:prstGeom>
          <a:noFill/>
          <a:ln>
            <a:noFill/>
          </a:ln>
        </p:spPr>
        <p:txBody>
          <a:bodyPr spcFirstLastPara="1" wrap="square" lIns="91425" tIns="45700" rIns="91425" bIns="45700" anchor="t" anchorCtr="0">
            <a:normAutofit lnSpcReduction="10000"/>
          </a:bodyPr>
          <a:lstStyle/>
          <a:p>
            <a:pPr marL="0" lvl="0" indent="0" algn="l" rtl="0">
              <a:spcBef>
                <a:spcPts val="520"/>
              </a:spcBef>
              <a:spcAft>
                <a:spcPts val="0"/>
              </a:spcAft>
              <a:buNone/>
            </a:pPr>
            <a:r>
              <a:rPr lang="en" sz="2600" dirty="0">
                <a:latin typeface="Calibri"/>
                <a:ea typeface="Calibri"/>
                <a:cs typeface="Calibri"/>
                <a:sym typeface="Calibri"/>
              </a:rPr>
              <a:t>Work with your pack to create a word cloud that highlights the different descriptive words found in your reading.</a:t>
            </a:r>
            <a:endParaRPr sz="2600" dirty="0">
              <a:latin typeface="Calibri"/>
              <a:ea typeface="Calibri"/>
              <a:cs typeface="Calibri"/>
              <a:sym typeface="Calibri"/>
            </a:endParaRPr>
          </a:p>
          <a:p>
            <a:pPr marL="520700" lvl="0" indent="-457200" algn="l" rtl="0">
              <a:spcBef>
                <a:spcPts val="520"/>
              </a:spcBef>
              <a:spcAft>
                <a:spcPts val="0"/>
              </a:spcAft>
              <a:buClr>
                <a:srgbClr val="991B1E"/>
              </a:buClr>
              <a:buSzPts val="2600"/>
              <a:buFont typeface="Arial" panose="020B0604020202020204" pitchFamily="34" charset="0"/>
              <a:buChar char="•"/>
            </a:pPr>
            <a:r>
              <a:rPr lang="en" sz="2600" dirty="0">
                <a:latin typeface="Calibri"/>
                <a:ea typeface="Calibri"/>
                <a:cs typeface="Calibri"/>
                <a:sym typeface="Calibri"/>
              </a:rPr>
              <a:t>If </a:t>
            </a:r>
            <a:r>
              <a:rPr lang="en" sz="2600" b="1" dirty="0">
                <a:latin typeface="Calibri"/>
                <a:ea typeface="Calibri"/>
                <a:cs typeface="Calibri"/>
                <a:sym typeface="Calibri"/>
              </a:rPr>
              <a:t>everyone</a:t>
            </a:r>
            <a:r>
              <a:rPr lang="en" sz="2600" dirty="0">
                <a:latin typeface="Calibri"/>
                <a:ea typeface="Calibri"/>
                <a:cs typeface="Calibri"/>
                <a:sym typeface="Calibri"/>
              </a:rPr>
              <a:t> in the pack made note of a word, write it in </a:t>
            </a:r>
            <a:r>
              <a:rPr lang="en" sz="2600" b="1" dirty="0">
                <a:latin typeface="Calibri"/>
                <a:ea typeface="Calibri"/>
                <a:cs typeface="Calibri"/>
                <a:sym typeface="Calibri"/>
              </a:rPr>
              <a:t>large</a:t>
            </a:r>
            <a:r>
              <a:rPr lang="en" sz="2600" dirty="0">
                <a:latin typeface="Calibri"/>
                <a:ea typeface="Calibri"/>
                <a:cs typeface="Calibri"/>
                <a:sym typeface="Calibri"/>
              </a:rPr>
              <a:t> letters. </a:t>
            </a:r>
            <a:endParaRPr sz="2600" dirty="0">
              <a:latin typeface="Calibri"/>
              <a:ea typeface="Calibri"/>
              <a:cs typeface="Calibri"/>
              <a:sym typeface="Calibri"/>
            </a:endParaRPr>
          </a:p>
          <a:p>
            <a:pPr marL="577850" lvl="0" indent="-514350" algn="l" rtl="0">
              <a:spcBef>
                <a:spcPts val="0"/>
              </a:spcBef>
              <a:spcAft>
                <a:spcPts val="0"/>
              </a:spcAft>
              <a:buClr>
                <a:srgbClr val="991B1E"/>
              </a:buClr>
              <a:buSzPts val="2600"/>
              <a:buFont typeface="Arial" panose="020B0604020202020204" pitchFamily="34" charset="0"/>
              <a:buChar char="•"/>
            </a:pPr>
            <a:r>
              <a:rPr lang="en" sz="2600" dirty="0">
                <a:latin typeface="Calibri"/>
                <a:ea typeface="Calibri"/>
                <a:cs typeface="Calibri"/>
                <a:sym typeface="Calibri"/>
              </a:rPr>
              <a:t>If </a:t>
            </a:r>
            <a:r>
              <a:rPr lang="en" sz="2600" b="1" dirty="0">
                <a:latin typeface="Calibri"/>
                <a:ea typeface="Calibri"/>
                <a:cs typeface="Calibri"/>
                <a:sym typeface="Calibri"/>
              </a:rPr>
              <a:t>some</a:t>
            </a:r>
            <a:r>
              <a:rPr lang="en" sz="2600" dirty="0">
                <a:latin typeface="Calibri"/>
                <a:ea typeface="Calibri"/>
                <a:cs typeface="Calibri"/>
                <a:sym typeface="Calibri"/>
              </a:rPr>
              <a:t> people in the pack </a:t>
            </a:r>
            <a:r>
              <a:rPr lang="en" sz="2600" dirty="0">
                <a:solidFill>
                  <a:schemeClr val="dk1"/>
                </a:solidFill>
                <a:latin typeface="Calibri"/>
                <a:ea typeface="Calibri"/>
                <a:cs typeface="Calibri"/>
                <a:sym typeface="Calibri"/>
              </a:rPr>
              <a:t>made note of a word, write it in </a:t>
            </a:r>
            <a:r>
              <a:rPr lang="en" sz="2600" b="1" dirty="0">
                <a:solidFill>
                  <a:schemeClr val="dk1"/>
                </a:solidFill>
                <a:latin typeface="Calibri"/>
                <a:ea typeface="Calibri"/>
                <a:cs typeface="Calibri"/>
                <a:sym typeface="Calibri"/>
              </a:rPr>
              <a:t>medium-sized</a:t>
            </a:r>
            <a:r>
              <a:rPr lang="en" sz="2600" dirty="0">
                <a:solidFill>
                  <a:schemeClr val="dk1"/>
                </a:solidFill>
                <a:latin typeface="Calibri"/>
                <a:ea typeface="Calibri"/>
                <a:cs typeface="Calibri"/>
                <a:sym typeface="Calibri"/>
              </a:rPr>
              <a:t> letters.</a:t>
            </a:r>
            <a:endParaRPr sz="2600" dirty="0">
              <a:solidFill>
                <a:schemeClr val="dk1"/>
              </a:solidFill>
              <a:latin typeface="Calibri"/>
              <a:ea typeface="Calibri"/>
              <a:cs typeface="Calibri"/>
              <a:sym typeface="Calibri"/>
            </a:endParaRPr>
          </a:p>
          <a:p>
            <a:pPr marL="520700" lvl="0" indent="-457200" algn="l" rtl="0">
              <a:spcBef>
                <a:spcPts val="0"/>
              </a:spcBef>
              <a:spcAft>
                <a:spcPts val="0"/>
              </a:spcAft>
              <a:buClr>
                <a:srgbClr val="991B1E"/>
              </a:buClr>
              <a:buSzPts val="2600"/>
              <a:buFont typeface="Arial" panose="020B0604020202020204" pitchFamily="34" charset="0"/>
              <a:buChar char="•"/>
            </a:pPr>
            <a:r>
              <a:rPr lang="en" sz="2600" dirty="0">
                <a:solidFill>
                  <a:schemeClr val="dk1"/>
                </a:solidFill>
                <a:latin typeface="Calibri"/>
                <a:ea typeface="Calibri"/>
                <a:cs typeface="Calibri"/>
                <a:sym typeface="Calibri"/>
              </a:rPr>
              <a:t>If </a:t>
            </a:r>
            <a:r>
              <a:rPr lang="en" sz="2600" b="1" dirty="0">
                <a:solidFill>
                  <a:schemeClr val="dk1"/>
                </a:solidFill>
                <a:latin typeface="Calibri"/>
                <a:ea typeface="Calibri"/>
                <a:cs typeface="Calibri"/>
                <a:sym typeface="Calibri"/>
              </a:rPr>
              <a:t>only</a:t>
            </a:r>
            <a:r>
              <a:rPr lang="en" sz="2600" dirty="0">
                <a:solidFill>
                  <a:schemeClr val="dk1"/>
                </a:solidFill>
                <a:latin typeface="Calibri"/>
                <a:ea typeface="Calibri"/>
                <a:cs typeface="Calibri"/>
                <a:sym typeface="Calibri"/>
              </a:rPr>
              <a:t> </a:t>
            </a:r>
            <a:r>
              <a:rPr lang="en" sz="2600" b="1" dirty="0">
                <a:solidFill>
                  <a:schemeClr val="dk1"/>
                </a:solidFill>
                <a:latin typeface="Calibri"/>
                <a:ea typeface="Calibri"/>
                <a:cs typeface="Calibri"/>
                <a:sym typeface="Calibri"/>
              </a:rPr>
              <a:t>one</a:t>
            </a:r>
            <a:r>
              <a:rPr lang="en" sz="2600" dirty="0">
                <a:solidFill>
                  <a:schemeClr val="dk1"/>
                </a:solidFill>
                <a:latin typeface="Calibri"/>
                <a:ea typeface="Calibri"/>
                <a:cs typeface="Calibri"/>
                <a:sym typeface="Calibri"/>
              </a:rPr>
              <a:t> person made note of a word, write it in </a:t>
            </a:r>
            <a:r>
              <a:rPr lang="en" sz="2600" b="1" dirty="0">
                <a:solidFill>
                  <a:schemeClr val="dk1"/>
                </a:solidFill>
                <a:latin typeface="Calibri"/>
                <a:ea typeface="Calibri"/>
                <a:cs typeface="Calibri"/>
                <a:sym typeface="Calibri"/>
              </a:rPr>
              <a:t>smaller</a:t>
            </a:r>
            <a:r>
              <a:rPr lang="en" sz="2600" dirty="0">
                <a:solidFill>
                  <a:schemeClr val="dk1"/>
                </a:solidFill>
                <a:latin typeface="Calibri"/>
                <a:ea typeface="Calibri"/>
                <a:cs typeface="Calibri"/>
                <a:sym typeface="Calibri"/>
              </a:rPr>
              <a:t> letters. </a:t>
            </a:r>
            <a:endParaRPr dirty="0"/>
          </a:p>
        </p:txBody>
      </p:sp>
      <p:grpSp>
        <p:nvGrpSpPr>
          <p:cNvPr id="180" name="Google Shape;180;p34"/>
          <p:cNvGrpSpPr/>
          <p:nvPr/>
        </p:nvGrpSpPr>
        <p:grpSpPr>
          <a:xfrm>
            <a:off x="7629625" y="298775"/>
            <a:ext cx="1215900" cy="1257300"/>
            <a:chOff x="7629625" y="298775"/>
            <a:chExt cx="1215900" cy="1257300"/>
          </a:xfrm>
        </p:grpSpPr>
        <p:sp>
          <p:nvSpPr>
            <p:cNvPr id="181" name="Google Shape;181;p34"/>
            <p:cNvSpPr/>
            <p:nvPr/>
          </p:nvSpPr>
          <p:spPr>
            <a:xfrm>
              <a:off x="7629625" y="298775"/>
              <a:ext cx="1215900" cy="1257300"/>
            </a:xfrm>
            <a:prstGeom prst="ellipse">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2" name="Google Shape;182;p34"/>
            <p:cNvPicPr preferRelativeResize="0"/>
            <p:nvPr/>
          </p:nvPicPr>
          <p:blipFill rotWithShape="1">
            <a:blip r:embed="rId4">
              <a:alphaModFix/>
            </a:blip>
            <a:srcRect l="23035" r="23030"/>
            <a:stretch/>
          </p:blipFill>
          <p:spPr>
            <a:xfrm>
              <a:off x="7685726" y="350975"/>
              <a:ext cx="1103700" cy="1152900"/>
            </a:xfrm>
            <a:prstGeom prst="ellipse">
              <a:avLst/>
            </a:prstGeom>
            <a:noFill/>
            <a:ln w="63500" cap="rnd" cmpd="sng">
              <a:solidFill>
                <a:srgbClr val="FFFFFF"/>
              </a:solidFill>
              <a:prstDash val="solid"/>
              <a:round/>
              <a:headEnd type="none" w="sm" len="sm"/>
              <a:tailEnd type="none" w="sm" len="sm"/>
            </a:ln>
            <a:effectLst>
              <a:outerShdw blurRad="50800" dist="38100" dir="8100000" algn="tr" rotWithShape="0">
                <a:srgbClr val="000000">
                  <a:alpha val="40000"/>
                </a:srgbClr>
              </a:outerShdw>
            </a:effectLst>
          </p:spPr>
        </p:pic>
      </p:gr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6"/>
        <p:cNvGrpSpPr/>
        <p:nvPr/>
      </p:nvGrpSpPr>
      <p:grpSpPr>
        <a:xfrm>
          <a:off x="0" y="0"/>
          <a:ext cx="0" cy="0"/>
          <a:chOff x="0" y="0"/>
          <a:chExt cx="0" cy="0"/>
        </a:xfrm>
      </p:grpSpPr>
      <p:sp>
        <p:nvSpPr>
          <p:cNvPr id="187" name="Google Shape;187;p35"/>
          <p:cNvSpPr txBox="1">
            <a:spLocks noGrp="1"/>
          </p:cNvSpPr>
          <p:nvPr>
            <p:ph type="title"/>
          </p:nvPr>
        </p:nvSpPr>
        <p:spPr>
          <a:xfrm>
            <a:off x="469812" y="196891"/>
            <a:ext cx="6858300" cy="857400"/>
          </a:xfrm>
          <a:prstGeom prst="rect">
            <a:avLst/>
          </a:prstGeom>
          <a:noFill/>
          <a:ln>
            <a:noFill/>
          </a:ln>
        </p:spPr>
        <p:txBody>
          <a:bodyPr spcFirstLastPara="1" wrap="square" lIns="0" tIns="45700" rIns="0" bIns="0" anchor="b" anchorCtr="0">
            <a:normAutofit/>
          </a:bodyPr>
          <a:lstStyle/>
          <a:p>
            <a:pPr marL="0" lvl="0" indent="0" algn="l" rtl="0">
              <a:spcBef>
                <a:spcPts val="0"/>
              </a:spcBef>
              <a:spcAft>
                <a:spcPts val="0"/>
              </a:spcAft>
              <a:buClr>
                <a:schemeClr val="dk1"/>
              </a:buClr>
              <a:buSzPts val="1100"/>
              <a:buFont typeface="Arial"/>
              <a:buNone/>
            </a:pPr>
            <a:r>
              <a:rPr lang="en" dirty="0"/>
              <a:t>Werewolf</a:t>
            </a:r>
            <a:endParaRPr dirty="0"/>
          </a:p>
        </p:txBody>
      </p:sp>
      <p:sp>
        <p:nvSpPr>
          <p:cNvPr id="189" name="Google Shape;189;p35"/>
          <p:cNvSpPr txBox="1"/>
          <p:nvPr/>
        </p:nvSpPr>
        <p:spPr>
          <a:xfrm>
            <a:off x="317393" y="968899"/>
            <a:ext cx="8229600" cy="34341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spcBef>
                <a:spcPts val="520"/>
              </a:spcBef>
              <a:spcAft>
                <a:spcPts val="0"/>
              </a:spcAft>
              <a:buNone/>
            </a:pPr>
            <a:r>
              <a:rPr lang="en" sz="2600" dirty="0">
                <a:solidFill>
                  <a:srgbClr val="4A7D95"/>
                </a:solidFill>
                <a:latin typeface="Calibri"/>
                <a:ea typeface="Calibri"/>
                <a:cs typeface="Calibri"/>
                <a:sym typeface="Calibri"/>
              </a:rPr>
              <a:t>[wer-wulf]</a:t>
            </a:r>
            <a:endParaRPr sz="2600" dirty="0">
              <a:solidFill>
                <a:srgbClr val="4A7D95"/>
              </a:solidFill>
              <a:latin typeface="Calibri"/>
              <a:ea typeface="Calibri"/>
              <a:cs typeface="Calibri"/>
              <a:sym typeface="Calibri"/>
            </a:endParaRPr>
          </a:p>
          <a:p>
            <a:pPr marL="0" lvl="0" indent="0" algn="l" rtl="0">
              <a:spcBef>
                <a:spcPts val="520"/>
              </a:spcBef>
              <a:spcAft>
                <a:spcPts val="0"/>
              </a:spcAft>
              <a:buNone/>
            </a:pPr>
            <a:r>
              <a:rPr lang="en" sz="2600" dirty="0">
                <a:solidFill>
                  <a:srgbClr val="1C3C58"/>
                </a:solidFill>
                <a:latin typeface="Calibri"/>
                <a:ea typeface="Calibri"/>
                <a:cs typeface="Calibri"/>
                <a:sym typeface="Calibri"/>
              </a:rPr>
              <a:t>noun</a:t>
            </a:r>
            <a:endParaRPr sz="2600" dirty="0">
              <a:solidFill>
                <a:srgbClr val="1C3C58"/>
              </a:solidFill>
              <a:latin typeface="Calibri"/>
              <a:ea typeface="Calibri"/>
              <a:cs typeface="Calibri"/>
              <a:sym typeface="Calibri"/>
            </a:endParaRPr>
          </a:p>
          <a:p>
            <a:pPr marL="0" lvl="0" indent="0" algn="l" rtl="0">
              <a:spcBef>
                <a:spcPts val="520"/>
              </a:spcBef>
              <a:spcAft>
                <a:spcPts val="0"/>
              </a:spcAft>
              <a:buNone/>
            </a:pPr>
            <a:r>
              <a:rPr lang="en" sz="2600" i="1" dirty="0">
                <a:solidFill>
                  <a:srgbClr val="1C3C58"/>
                </a:solidFill>
                <a:latin typeface="Calibri"/>
                <a:ea typeface="Calibri"/>
                <a:cs typeface="Calibri"/>
                <a:sym typeface="Calibri"/>
              </a:rPr>
              <a:t>wer</a:t>
            </a:r>
            <a:r>
              <a:rPr lang="en" sz="2600" dirty="0">
                <a:solidFill>
                  <a:srgbClr val="1C3C58"/>
                </a:solidFill>
                <a:latin typeface="Calibri"/>
                <a:ea typeface="Calibri"/>
                <a:cs typeface="Calibri"/>
                <a:sym typeface="Calibri"/>
              </a:rPr>
              <a:t> man + </a:t>
            </a:r>
            <a:r>
              <a:rPr lang="en" sz="2600" i="1" dirty="0">
                <a:solidFill>
                  <a:srgbClr val="1C3C58"/>
                </a:solidFill>
                <a:latin typeface="Calibri"/>
                <a:ea typeface="Calibri"/>
                <a:cs typeface="Calibri"/>
                <a:sym typeface="Calibri"/>
              </a:rPr>
              <a:t>wulf</a:t>
            </a:r>
            <a:r>
              <a:rPr lang="en" sz="2600" dirty="0">
                <a:solidFill>
                  <a:srgbClr val="1C3C58"/>
                </a:solidFill>
                <a:latin typeface="Calibri"/>
                <a:ea typeface="Calibri"/>
                <a:cs typeface="Calibri"/>
                <a:sym typeface="Calibri"/>
              </a:rPr>
              <a:t> wolf</a:t>
            </a:r>
            <a:endParaRPr sz="2600" dirty="0">
              <a:solidFill>
                <a:srgbClr val="1C3C58"/>
              </a:solidFill>
              <a:latin typeface="Calibri"/>
              <a:ea typeface="Calibri"/>
              <a:cs typeface="Calibri"/>
              <a:sym typeface="Calibri"/>
            </a:endParaRPr>
          </a:p>
          <a:p>
            <a:pPr marL="533083" lvl="0" indent="-457200" algn="l" rtl="0">
              <a:spcBef>
                <a:spcPts val="0"/>
              </a:spcBef>
              <a:spcAft>
                <a:spcPts val="0"/>
              </a:spcAft>
              <a:buClr>
                <a:srgbClr val="991B1E"/>
              </a:buClr>
              <a:buSzPct val="100000"/>
              <a:buFont typeface="Arial" panose="020B0604020202020204" pitchFamily="34" charset="0"/>
              <a:buChar char="•"/>
            </a:pPr>
            <a:r>
              <a:rPr lang="en" sz="2400" dirty="0"/>
              <a:t>A person transformed into a wolf or capable of assuming a wolf’s form.</a:t>
            </a:r>
            <a:endParaRPr sz="2400" dirty="0"/>
          </a:p>
          <a:p>
            <a:pPr marL="533083" lvl="0" indent="-457200" algn="l" rtl="0">
              <a:spcBef>
                <a:spcPts val="0"/>
              </a:spcBef>
              <a:spcAft>
                <a:spcPts val="0"/>
              </a:spcAft>
              <a:buClr>
                <a:srgbClr val="991B1E"/>
              </a:buClr>
              <a:buSzPct val="100000"/>
              <a:buFont typeface="Arial" panose="020B0604020202020204" pitchFamily="34" charset="0"/>
              <a:buChar char="•"/>
            </a:pPr>
            <a:r>
              <a:rPr lang="en" sz="2400" dirty="0"/>
              <a:t>I</a:t>
            </a:r>
            <a:r>
              <a:rPr lang="en" sz="2400" dirty="0">
                <a:solidFill>
                  <a:schemeClr val="dk1"/>
                </a:solidFill>
              </a:rPr>
              <a:t>n folklore, a werewolf is an individual who can shapeshift into a wolf either purposely or after being placed under a curse or affliction (often a bite or the occasional scratch from another werewolf) with transformation occurring on the night of a full moon</a:t>
            </a:r>
            <a:r>
              <a:rPr lang="en" sz="2600" dirty="0">
                <a:solidFill>
                  <a:schemeClr val="dk1"/>
                </a:solidFill>
              </a:rPr>
              <a:t>. </a:t>
            </a:r>
            <a:endParaRPr sz="2600" dirty="0"/>
          </a:p>
        </p:txBody>
      </p:sp>
      <p:grpSp>
        <p:nvGrpSpPr>
          <p:cNvPr id="190" name="Google Shape;190;p35"/>
          <p:cNvGrpSpPr/>
          <p:nvPr/>
        </p:nvGrpSpPr>
        <p:grpSpPr>
          <a:xfrm>
            <a:off x="7629625" y="298775"/>
            <a:ext cx="1215900" cy="1257300"/>
            <a:chOff x="7629625" y="298775"/>
            <a:chExt cx="1215900" cy="1257300"/>
          </a:xfrm>
        </p:grpSpPr>
        <p:sp>
          <p:nvSpPr>
            <p:cNvPr id="191" name="Google Shape;191;p35"/>
            <p:cNvSpPr/>
            <p:nvPr/>
          </p:nvSpPr>
          <p:spPr>
            <a:xfrm>
              <a:off x="7629625" y="298775"/>
              <a:ext cx="1215900" cy="1257300"/>
            </a:xfrm>
            <a:prstGeom prst="ellipse">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2" name="Google Shape;192;p35"/>
            <p:cNvPicPr preferRelativeResize="0"/>
            <p:nvPr/>
          </p:nvPicPr>
          <p:blipFill rotWithShape="1">
            <a:blip r:embed="rId4">
              <a:alphaModFix/>
            </a:blip>
            <a:srcRect l="23074" r="23074"/>
            <a:stretch/>
          </p:blipFill>
          <p:spPr>
            <a:xfrm>
              <a:off x="7685726" y="350975"/>
              <a:ext cx="1103700" cy="1152900"/>
            </a:xfrm>
            <a:prstGeom prst="ellipse">
              <a:avLst/>
            </a:prstGeom>
            <a:noFill/>
            <a:ln w="63500" cap="rnd" cmpd="sng">
              <a:solidFill>
                <a:srgbClr val="FFFFFF"/>
              </a:solidFill>
              <a:prstDash val="solid"/>
              <a:round/>
              <a:headEnd type="none" w="sm" len="sm"/>
              <a:tailEnd type="none" w="sm" len="sm"/>
            </a:ln>
            <a:effectLst>
              <a:outerShdw blurRad="50800" dist="38100" dir="8100000" algn="tr" rotWithShape="0">
                <a:srgbClr val="000000">
                  <a:alpha val="40000"/>
                </a:srgbClr>
              </a:outerShdw>
            </a:effectLst>
          </p:spPr>
        </p:pic>
      </p:gr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197" name="Google Shape;197;p36"/>
          <p:cNvSpPr txBox="1">
            <a:spLocks noGrp="1"/>
          </p:cNvSpPr>
          <p:nvPr>
            <p:ph type="title"/>
          </p:nvPr>
        </p:nvSpPr>
        <p:spPr>
          <a:xfrm>
            <a:off x="457200" y="212657"/>
            <a:ext cx="6858300" cy="857400"/>
          </a:xfrm>
          <a:prstGeom prst="rect">
            <a:avLst/>
          </a:prstGeom>
          <a:noFill/>
          <a:ln>
            <a:noFill/>
          </a:ln>
        </p:spPr>
        <p:txBody>
          <a:bodyPr spcFirstLastPara="1" wrap="square" lIns="0" tIns="45700" rIns="0" bIns="0" anchor="b" anchorCtr="0">
            <a:normAutofit/>
          </a:bodyPr>
          <a:lstStyle/>
          <a:p>
            <a:pPr marL="0" lvl="0" indent="0" algn="l" rtl="0">
              <a:spcBef>
                <a:spcPts val="0"/>
              </a:spcBef>
              <a:spcAft>
                <a:spcPts val="0"/>
              </a:spcAft>
              <a:buClr>
                <a:schemeClr val="dk1"/>
              </a:buClr>
              <a:buSzPts val="1100"/>
              <a:buFont typeface="Arial"/>
              <a:buNone/>
            </a:pPr>
            <a:r>
              <a:rPr lang="en" dirty="0"/>
              <a:t>Archetype</a:t>
            </a:r>
            <a:endParaRPr dirty="0"/>
          </a:p>
        </p:txBody>
      </p:sp>
      <p:sp>
        <p:nvSpPr>
          <p:cNvPr id="199" name="Google Shape;199;p36"/>
          <p:cNvSpPr txBox="1"/>
          <p:nvPr/>
        </p:nvSpPr>
        <p:spPr>
          <a:xfrm>
            <a:off x="507650" y="1070057"/>
            <a:ext cx="8229600" cy="2618778"/>
          </a:xfrm>
          <a:prstGeom prst="rect">
            <a:avLst/>
          </a:prstGeom>
          <a:noFill/>
          <a:ln>
            <a:noFill/>
          </a:ln>
        </p:spPr>
        <p:txBody>
          <a:bodyPr spcFirstLastPara="1" wrap="square" lIns="91425" tIns="45700" rIns="91425" bIns="45700" anchor="t" anchorCtr="0">
            <a:normAutofit/>
          </a:bodyPr>
          <a:lstStyle/>
          <a:p>
            <a:pPr marL="0" lvl="0" indent="0" algn="l" rtl="0">
              <a:spcBef>
                <a:spcPts val="520"/>
              </a:spcBef>
              <a:spcAft>
                <a:spcPts val="0"/>
              </a:spcAft>
              <a:buNone/>
            </a:pPr>
            <a:r>
              <a:rPr lang="en-US" sz="2400" dirty="0">
                <a:solidFill>
                  <a:srgbClr val="4A7D95"/>
                </a:solidFill>
                <a:latin typeface="Calibri"/>
                <a:ea typeface="Calibri"/>
                <a:cs typeface="Calibri"/>
                <a:sym typeface="Calibri"/>
              </a:rPr>
              <a:t>[</a:t>
            </a:r>
            <a:r>
              <a:rPr lang="en-US" sz="2400" dirty="0" err="1">
                <a:solidFill>
                  <a:srgbClr val="4A7D95"/>
                </a:solidFill>
                <a:latin typeface="Calibri"/>
                <a:ea typeface="Calibri"/>
                <a:cs typeface="Calibri"/>
                <a:sym typeface="Calibri"/>
              </a:rPr>
              <a:t>ar</a:t>
            </a:r>
            <a:r>
              <a:rPr lang="en-US" sz="2400" dirty="0">
                <a:solidFill>
                  <a:srgbClr val="4A7D95"/>
                </a:solidFill>
                <a:latin typeface="Calibri"/>
                <a:ea typeface="Calibri"/>
                <a:cs typeface="Calibri"/>
                <a:sym typeface="Calibri"/>
              </a:rPr>
              <a:t>-</a:t>
            </a:r>
            <a:r>
              <a:rPr lang="en-US" sz="2400" dirty="0" err="1">
                <a:solidFill>
                  <a:srgbClr val="4A7D95"/>
                </a:solidFill>
                <a:latin typeface="Calibri"/>
                <a:ea typeface="Calibri"/>
                <a:cs typeface="Calibri"/>
                <a:sym typeface="Calibri"/>
              </a:rPr>
              <a:t>che</a:t>
            </a:r>
            <a:r>
              <a:rPr lang="en-US" sz="2400" dirty="0">
                <a:solidFill>
                  <a:srgbClr val="4A7D95"/>
                </a:solidFill>
                <a:latin typeface="Calibri"/>
                <a:ea typeface="Calibri"/>
                <a:cs typeface="Calibri"/>
                <a:sym typeface="Calibri"/>
              </a:rPr>
              <a:t>-type]</a:t>
            </a:r>
          </a:p>
          <a:p>
            <a:pPr lvl="0">
              <a:spcBef>
                <a:spcPts val="520"/>
              </a:spcBef>
            </a:pPr>
            <a:r>
              <a:rPr lang="en-US" sz="2400" dirty="0">
                <a:solidFill>
                  <a:srgbClr val="1C3C58"/>
                </a:solidFill>
                <a:latin typeface="Calibri"/>
                <a:ea typeface="Calibri"/>
                <a:cs typeface="Calibri"/>
                <a:sym typeface="Calibri"/>
              </a:rPr>
              <a:t>noun</a:t>
            </a:r>
          </a:p>
          <a:p>
            <a:pPr lvl="0">
              <a:spcBef>
                <a:spcPts val="520"/>
              </a:spcBef>
            </a:pPr>
            <a:r>
              <a:rPr lang="en-US" sz="2400" dirty="0">
                <a:latin typeface="Calibri"/>
                <a:ea typeface="Calibri"/>
                <a:cs typeface="Calibri"/>
                <a:sym typeface="Calibri"/>
              </a:rPr>
              <a:t>The original pattern or model of which all things of the same type are representations or copies:</a:t>
            </a:r>
          </a:p>
          <a:p>
            <a:pPr lvl="0">
              <a:spcBef>
                <a:spcPts val="520"/>
              </a:spcBef>
            </a:pPr>
            <a:r>
              <a:rPr lang="en-US" sz="2400" i="1" dirty="0">
                <a:solidFill>
                  <a:srgbClr val="1C3C58"/>
                </a:solidFill>
                <a:latin typeface="Calibri"/>
                <a:ea typeface="Calibri"/>
                <a:cs typeface="Calibri"/>
                <a:sym typeface="Calibri"/>
              </a:rPr>
              <a:t>He is the </a:t>
            </a:r>
            <a:r>
              <a:rPr lang="en-US" sz="2400" dirty="0">
                <a:solidFill>
                  <a:srgbClr val="1C3C58"/>
                </a:solidFill>
                <a:latin typeface="Calibri"/>
                <a:ea typeface="Calibri"/>
                <a:cs typeface="Calibri"/>
                <a:sym typeface="Calibri"/>
              </a:rPr>
              <a:t>archetype </a:t>
            </a:r>
            <a:r>
              <a:rPr lang="en-US" sz="2400" i="1" dirty="0">
                <a:solidFill>
                  <a:srgbClr val="1C3C58"/>
                </a:solidFill>
                <a:latin typeface="Calibri"/>
                <a:ea typeface="Calibri"/>
                <a:cs typeface="Calibri"/>
                <a:sym typeface="Calibri"/>
              </a:rPr>
              <a:t>of a successful businessman.</a:t>
            </a:r>
            <a:endParaRPr sz="2400" i="1" dirty="0">
              <a:solidFill>
                <a:srgbClr val="1C3C58"/>
              </a:solidFill>
              <a:latin typeface="Calibri"/>
              <a:ea typeface="Calibri"/>
              <a:cs typeface="Calibri"/>
              <a:sym typeface="Calibri"/>
            </a:endParaRPr>
          </a:p>
        </p:txBody>
      </p:sp>
      <p:grpSp>
        <p:nvGrpSpPr>
          <p:cNvPr id="200" name="Google Shape;200;p36"/>
          <p:cNvGrpSpPr/>
          <p:nvPr/>
        </p:nvGrpSpPr>
        <p:grpSpPr>
          <a:xfrm>
            <a:off x="7629625" y="298775"/>
            <a:ext cx="1215900" cy="1257300"/>
            <a:chOff x="7629625" y="298775"/>
            <a:chExt cx="1215900" cy="1257300"/>
          </a:xfrm>
        </p:grpSpPr>
        <p:sp>
          <p:nvSpPr>
            <p:cNvPr id="201" name="Google Shape;201;p36"/>
            <p:cNvSpPr/>
            <p:nvPr/>
          </p:nvSpPr>
          <p:spPr>
            <a:xfrm>
              <a:off x="7629625" y="298775"/>
              <a:ext cx="1215900" cy="1257300"/>
            </a:xfrm>
            <a:prstGeom prst="ellipse">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2" name="Google Shape;202;p36"/>
            <p:cNvPicPr preferRelativeResize="0"/>
            <p:nvPr/>
          </p:nvPicPr>
          <p:blipFill rotWithShape="1">
            <a:blip r:embed="rId4">
              <a:alphaModFix/>
            </a:blip>
            <a:srcRect l="23074" r="23074"/>
            <a:stretch/>
          </p:blipFill>
          <p:spPr>
            <a:xfrm>
              <a:off x="7685726" y="350975"/>
              <a:ext cx="1103700" cy="1152900"/>
            </a:xfrm>
            <a:prstGeom prst="ellipse">
              <a:avLst/>
            </a:prstGeom>
            <a:noFill/>
            <a:ln w="63500" cap="rnd" cmpd="sng">
              <a:solidFill>
                <a:srgbClr val="FFFFFF"/>
              </a:solidFill>
              <a:prstDash val="solid"/>
              <a:round/>
              <a:headEnd type="none" w="sm" len="sm"/>
              <a:tailEnd type="none" w="sm" len="sm"/>
            </a:ln>
            <a:effectLst>
              <a:outerShdw blurRad="50800" dist="38100" dir="8100000" algn="tr" rotWithShape="0">
                <a:srgbClr val="000000">
                  <a:alpha val="40000"/>
                </a:srgbClr>
              </a:outerShdw>
            </a:effectLst>
          </p:spPr>
        </p:pic>
      </p:gr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6"/>
        <p:cNvGrpSpPr/>
        <p:nvPr/>
      </p:nvGrpSpPr>
      <p:grpSpPr>
        <a:xfrm>
          <a:off x="0" y="0"/>
          <a:ext cx="0" cy="0"/>
          <a:chOff x="0" y="0"/>
          <a:chExt cx="0" cy="0"/>
        </a:xfrm>
      </p:grpSpPr>
      <p:sp>
        <p:nvSpPr>
          <p:cNvPr id="207" name="Google Shape;207;p37"/>
          <p:cNvSpPr txBox="1">
            <a:spLocks noGrp="1"/>
          </p:cNvSpPr>
          <p:nvPr>
            <p:ph type="title"/>
          </p:nvPr>
        </p:nvSpPr>
        <p:spPr>
          <a:xfrm>
            <a:off x="457200" y="116050"/>
            <a:ext cx="6858300" cy="857400"/>
          </a:xfrm>
          <a:prstGeom prst="rect">
            <a:avLst/>
          </a:prstGeom>
          <a:noFill/>
          <a:ln>
            <a:noFill/>
          </a:ln>
        </p:spPr>
        <p:txBody>
          <a:bodyPr spcFirstLastPara="1" wrap="square" lIns="0" tIns="45700" rIns="0" bIns="0" anchor="b" anchorCtr="0">
            <a:normAutofit/>
          </a:bodyPr>
          <a:lstStyle/>
          <a:p>
            <a:pPr marL="0" lvl="0" indent="0" algn="l" rtl="0">
              <a:spcBef>
                <a:spcPts val="0"/>
              </a:spcBef>
              <a:spcAft>
                <a:spcPts val="0"/>
              </a:spcAft>
              <a:buClr>
                <a:schemeClr val="dk1"/>
              </a:buClr>
              <a:buSzPts val="1100"/>
              <a:buFont typeface="Arial"/>
              <a:buNone/>
            </a:pPr>
            <a:r>
              <a:rPr lang="en" dirty="0"/>
              <a:t>Tropes</a:t>
            </a:r>
            <a:endParaRPr dirty="0"/>
          </a:p>
        </p:txBody>
      </p:sp>
      <p:sp>
        <p:nvSpPr>
          <p:cNvPr id="209" name="Google Shape;209;p37"/>
          <p:cNvSpPr txBox="1"/>
          <p:nvPr/>
        </p:nvSpPr>
        <p:spPr>
          <a:xfrm>
            <a:off x="435128" y="899789"/>
            <a:ext cx="8229600" cy="34341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spcBef>
                <a:spcPts val="520"/>
              </a:spcBef>
              <a:spcAft>
                <a:spcPts val="0"/>
              </a:spcAft>
              <a:buNone/>
            </a:pPr>
            <a:r>
              <a:rPr lang="en" sz="2600" dirty="0">
                <a:solidFill>
                  <a:srgbClr val="4A7D95"/>
                </a:solidFill>
                <a:latin typeface="Calibri"/>
                <a:ea typeface="Calibri"/>
                <a:cs typeface="Calibri"/>
                <a:sym typeface="Calibri"/>
              </a:rPr>
              <a:t>[trohp]</a:t>
            </a:r>
            <a:endParaRPr sz="2600" dirty="0">
              <a:solidFill>
                <a:srgbClr val="4A7D95"/>
              </a:solidFill>
              <a:latin typeface="Calibri"/>
              <a:ea typeface="Calibri"/>
              <a:cs typeface="Calibri"/>
              <a:sym typeface="Calibri"/>
            </a:endParaRPr>
          </a:p>
          <a:p>
            <a:pPr marL="0" lvl="0" indent="0" algn="l" rtl="0">
              <a:spcBef>
                <a:spcPts val="520"/>
              </a:spcBef>
              <a:spcAft>
                <a:spcPts val="0"/>
              </a:spcAft>
              <a:buNone/>
            </a:pPr>
            <a:r>
              <a:rPr lang="en" sz="2600" dirty="0">
                <a:solidFill>
                  <a:srgbClr val="1C3C58"/>
                </a:solidFill>
                <a:latin typeface="Calibri"/>
                <a:ea typeface="Calibri"/>
                <a:cs typeface="Calibri"/>
                <a:sym typeface="Calibri"/>
              </a:rPr>
              <a:t>noun</a:t>
            </a:r>
            <a:endParaRPr sz="2600" dirty="0">
              <a:solidFill>
                <a:srgbClr val="1C3C58"/>
              </a:solidFill>
              <a:latin typeface="Calibri"/>
              <a:ea typeface="Calibri"/>
              <a:cs typeface="Calibri"/>
              <a:sym typeface="Calibri"/>
            </a:endParaRPr>
          </a:p>
          <a:p>
            <a:pPr marL="520700" lvl="0" indent="-457200" algn="l" rtl="0">
              <a:spcBef>
                <a:spcPts val="520"/>
              </a:spcBef>
              <a:spcAft>
                <a:spcPts val="0"/>
              </a:spcAft>
              <a:buClr>
                <a:srgbClr val="991B1E"/>
              </a:buClr>
              <a:buSzPts val="2600"/>
              <a:buFont typeface="Arial" panose="020B0604020202020204" pitchFamily="34" charset="0"/>
              <a:buChar char="•"/>
            </a:pPr>
            <a:r>
              <a:rPr lang="en" sz="2600" dirty="0">
                <a:latin typeface="Calibri"/>
                <a:ea typeface="Calibri"/>
                <a:cs typeface="Calibri"/>
                <a:sym typeface="Calibri"/>
              </a:rPr>
              <a:t>A trope is a recurring theme or motif, as in literature or art.</a:t>
            </a:r>
            <a:endParaRPr sz="2600" dirty="0">
              <a:latin typeface="Calibri"/>
              <a:ea typeface="Calibri"/>
              <a:cs typeface="Calibri"/>
              <a:sym typeface="Calibri"/>
            </a:endParaRPr>
          </a:p>
          <a:p>
            <a:pPr marL="457200" lvl="0" indent="0" algn="l" rtl="0">
              <a:spcBef>
                <a:spcPts val="520"/>
              </a:spcBef>
              <a:spcAft>
                <a:spcPts val="0"/>
              </a:spcAft>
              <a:buNone/>
            </a:pPr>
            <a:r>
              <a:rPr lang="en" sz="2600" i="1" dirty="0">
                <a:solidFill>
                  <a:srgbClr val="1C3C58"/>
                </a:solidFill>
                <a:latin typeface="Calibri"/>
                <a:ea typeface="Calibri"/>
                <a:cs typeface="Calibri"/>
                <a:sym typeface="Calibri"/>
              </a:rPr>
              <a:t>The heroic trope.</a:t>
            </a:r>
            <a:endParaRPr sz="2600" dirty="0">
              <a:latin typeface="Calibri"/>
              <a:ea typeface="Calibri"/>
              <a:cs typeface="Calibri"/>
              <a:sym typeface="Calibri"/>
            </a:endParaRPr>
          </a:p>
          <a:p>
            <a:pPr marL="520700" lvl="0" indent="-457200" algn="l" rtl="0">
              <a:spcBef>
                <a:spcPts val="520"/>
              </a:spcBef>
              <a:spcAft>
                <a:spcPts val="0"/>
              </a:spcAft>
              <a:buClr>
                <a:srgbClr val="991B1E"/>
              </a:buClr>
              <a:buSzPts val="2600"/>
              <a:buFont typeface="Arial" panose="020B0604020202020204" pitchFamily="34" charset="0"/>
              <a:buChar char="•"/>
            </a:pPr>
            <a:r>
              <a:rPr lang="en" sz="2600" dirty="0">
                <a:latin typeface="Calibri"/>
                <a:ea typeface="Calibri"/>
                <a:cs typeface="Calibri"/>
                <a:sym typeface="Calibri"/>
              </a:rPr>
              <a:t>A trope is a </a:t>
            </a:r>
            <a:r>
              <a:rPr lang="en" sz="2400" dirty="0">
                <a:latin typeface="Calibri"/>
                <a:ea typeface="Calibri"/>
                <a:cs typeface="Calibri"/>
                <a:sym typeface="Calibri"/>
              </a:rPr>
              <a:t>convention or device that establishes a predictable or stereotypical representation of a character, setting, or scenario in a creative work.</a:t>
            </a:r>
            <a:endParaRPr sz="2400" dirty="0">
              <a:latin typeface="Calibri"/>
              <a:ea typeface="Calibri"/>
              <a:cs typeface="Calibri"/>
              <a:sym typeface="Calibri"/>
            </a:endParaRPr>
          </a:p>
          <a:p>
            <a:pPr marL="457200" lvl="0" indent="0" algn="l" rtl="0">
              <a:spcBef>
                <a:spcPts val="520"/>
              </a:spcBef>
              <a:spcAft>
                <a:spcPts val="0"/>
              </a:spcAft>
              <a:buNone/>
            </a:pPr>
            <a:r>
              <a:rPr lang="en" sz="2400" i="1" dirty="0">
                <a:solidFill>
                  <a:srgbClr val="1C3C58"/>
                </a:solidFill>
                <a:latin typeface="Calibri"/>
                <a:ea typeface="Calibri"/>
                <a:cs typeface="Calibri"/>
                <a:sym typeface="Calibri"/>
              </a:rPr>
              <a:t>From her introduction in the movie, the character is nothing but a Damsel in Distress trope.</a:t>
            </a:r>
            <a:endParaRPr sz="2400" i="1" dirty="0">
              <a:solidFill>
                <a:srgbClr val="1C3C58"/>
              </a:solidFill>
              <a:latin typeface="Calibri"/>
              <a:ea typeface="Calibri"/>
              <a:cs typeface="Calibri"/>
              <a:sym typeface="Calibri"/>
            </a:endParaRPr>
          </a:p>
        </p:txBody>
      </p:sp>
      <p:grpSp>
        <p:nvGrpSpPr>
          <p:cNvPr id="210" name="Google Shape;210;p37"/>
          <p:cNvGrpSpPr/>
          <p:nvPr/>
        </p:nvGrpSpPr>
        <p:grpSpPr>
          <a:xfrm>
            <a:off x="7629625" y="298775"/>
            <a:ext cx="1215900" cy="1257300"/>
            <a:chOff x="7629625" y="298775"/>
            <a:chExt cx="1215900" cy="1257300"/>
          </a:xfrm>
        </p:grpSpPr>
        <p:sp>
          <p:nvSpPr>
            <p:cNvPr id="211" name="Google Shape;211;p37"/>
            <p:cNvSpPr/>
            <p:nvPr/>
          </p:nvSpPr>
          <p:spPr>
            <a:xfrm>
              <a:off x="7629625" y="298775"/>
              <a:ext cx="1215900" cy="1257300"/>
            </a:xfrm>
            <a:prstGeom prst="ellipse">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2" name="Google Shape;212;p37"/>
            <p:cNvPicPr preferRelativeResize="0"/>
            <p:nvPr/>
          </p:nvPicPr>
          <p:blipFill rotWithShape="1">
            <a:blip r:embed="rId4">
              <a:alphaModFix/>
            </a:blip>
            <a:srcRect l="23074" r="23074"/>
            <a:stretch/>
          </p:blipFill>
          <p:spPr>
            <a:xfrm>
              <a:off x="7685726" y="350975"/>
              <a:ext cx="1103700" cy="1152900"/>
            </a:xfrm>
            <a:prstGeom prst="ellipse">
              <a:avLst/>
            </a:prstGeom>
            <a:noFill/>
            <a:ln w="63500" cap="rnd" cmpd="sng">
              <a:solidFill>
                <a:srgbClr val="FFFFFF"/>
              </a:solidFill>
              <a:prstDash val="solid"/>
              <a:round/>
              <a:headEnd type="none" w="sm" len="sm"/>
              <a:tailEnd type="none" w="sm" len="sm"/>
            </a:ln>
            <a:effectLst>
              <a:outerShdw blurRad="50800" dist="38100" dir="8100000" algn="tr" rotWithShape="0">
                <a:srgbClr val="000000">
                  <a:alpha val="40000"/>
                </a:srgbClr>
              </a:outerShdw>
            </a:effectLst>
          </p:spPr>
        </p:pic>
      </p:gr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6"/>
        <p:cNvGrpSpPr/>
        <p:nvPr/>
      </p:nvGrpSpPr>
      <p:grpSpPr>
        <a:xfrm>
          <a:off x="0" y="0"/>
          <a:ext cx="0" cy="0"/>
          <a:chOff x="0" y="0"/>
          <a:chExt cx="0" cy="0"/>
        </a:xfrm>
      </p:grpSpPr>
      <p:sp>
        <p:nvSpPr>
          <p:cNvPr id="217" name="Google Shape;217;p38"/>
          <p:cNvSpPr txBox="1">
            <a:spLocks noGrp="1"/>
          </p:cNvSpPr>
          <p:nvPr>
            <p:ph type="title"/>
          </p:nvPr>
        </p:nvSpPr>
        <p:spPr>
          <a:xfrm>
            <a:off x="457200" y="307250"/>
            <a:ext cx="6987300" cy="857400"/>
          </a:xfrm>
          <a:prstGeom prst="rect">
            <a:avLst/>
          </a:prstGeom>
          <a:noFill/>
          <a:ln>
            <a:noFill/>
          </a:ln>
        </p:spPr>
        <p:txBody>
          <a:bodyPr spcFirstLastPara="1" wrap="square" lIns="0" tIns="45700" rIns="0" bIns="0" anchor="b" anchorCtr="0">
            <a:normAutofit/>
          </a:bodyPr>
          <a:lstStyle/>
          <a:p>
            <a:pPr marL="0" lvl="0" indent="0" algn="l" rtl="0">
              <a:spcBef>
                <a:spcPts val="0"/>
              </a:spcBef>
              <a:spcAft>
                <a:spcPts val="0"/>
              </a:spcAft>
              <a:buClr>
                <a:schemeClr val="dk1"/>
              </a:buClr>
              <a:buSzPts val="1100"/>
              <a:buFont typeface="Arial"/>
              <a:buNone/>
            </a:pPr>
            <a:r>
              <a:rPr lang="en"/>
              <a:t>Hypertrichosis </a:t>
            </a:r>
            <a:endParaRPr/>
          </a:p>
        </p:txBody>
      </p:sp>
      <p:sp>
        <p:nvSpPr>
          <p:cNvPr id="219" name="Google Shape;219;p38"/>
          <p:cNvSpPr txBox="1">
            <a:spLocks noGrp="1"/>
          </p:cNvSpPr>
          <p:nvPr>
            <p:ph type="body" idx="1"/>
          </p:nvPr>
        </p:nvSpPr>
        <p:spPr>
          <a:xfrm>
            <a:off x="457200" y="1305059"/>
            <a:ext cx="3994500" cy="2582718"/>
          </a:xfrm>
          <a:prstGeom prst="rect">
            <a:avLst/>
          </a:prstGeom>
        </p:spPr>
        <p:txBody>
          <a:bodyPr spcFirstLastPara="1" wrap="square" lIns="91400" tIns="91400" rIns="91400" bIns="91400" anchor="t" anchorCtr="0">
            <a:normAutofit/>
          </a:bodyPr>
          <a:lstStyle/>
          <a:p>
            <a:pPr marL="457200" lvl="0" indent="-393700" algn="l" rtl="0">
              <a:spcBef>
                <a:spcPts val="520"/>
              </a:spcBef>
              <a:spcAft>
                <a:spcPts val="0"/>
              </a:spcAft>
              <a:buSzPts val="2600"/>
              <a:buChar char="•"/>
            </a:pPr>
            <a:r>
              <a:rPr lang="en" sz="2200" dirty="0"/>
              <a:t>Werewolf syndrome</a:t>
            </a:r>
            <a:endParaRPr sz="2200" dirty="0"/>
          </a:p>
          <a:p>
            <a:pPr marL="457200" lvl="0" indent="-393700" algn="l" rtl="0">
              <a:spcBef>
                <a:spcPts val="0"/>
              </a:spcBef>
              <a:spcAft>
                <a:spcPts val="0"/>
              </a:spcAft>
              <a:buSzPts val="2600"/>
              <a:buChar char="•"/>
            </a:pPr>
            <a:r>
              <a:rPr lang="en" sz="2200" dirty="0"/>
              <a:t>This syndrom is a rare and curious condition that causes excessive hair growth anywhere on a person’s body.</a:t>
            </a:r>
            <a:endParaRPr sz="2200" dirty="0"/>
          </a:p>
        </p:txBody>
      </p:sp>
      <p:pic>
        <p:nvPicPr>
          <p:cNvPr id="220" name="Google Shape;220;p38"/>
          <p:cNvPicPr preferRelativeResize="0"/>
          <p:nvPr/>
        </p:nvPicPr>
        <p:blipFill>
          <a:blip r:embed="rId4">
            <a:alphaModFix/>
          </a:blip>
          <a:stretch>
            <a:fillRect/>
          </a:stretch>
        </p:blipFill>
        <p:spPr>
          <a:xfrm>
            <a:off x="4898874" y="735950"/>
            <a:ext cx="2442079" cy="3619714"/>
          </a:xfrm>
          <a:prstGeom prst="rect">
            <a:avLst/>
          </a:prstGeom>
          <a:noFill/>
          <a:ln>
            <a:noFill/>
          </a:ln>
        </p:spPr>
      </p:pic>
      <p:grpSp>
        <p:nvGrpSpPr>
          <p:cNvPr id="221" name="Google Shape;221;p38"/>
          <p:cNvGrpSpPr/>
          <p:nvPr/>
        </p:nvGrpSpPr>
        <p:grpSpPr>
          <a:xfrm>
            <a:off x="7629625" y="298775"/>
            <a:ext cx="1215900" cy="1257300"/>
            <a:chOff x="7629625" y="298775"/>
            <a:chExt cx="1215900" cy="1257300"/>
          </a:xfrm>
        </p:grpSpPr>
        <p:sp>
          <p:nvSpPr>
            <p:cNvPr id="222" name="Google Shape;222;p38"/>
            <p:cNvSpPr/>
            <p:nvPr/>
          </p:nvSpPr>
          <p:spPr>
            <a:xfrm>
              <a:off x="7629625" y="298775"/>
              <a:ext cx="1215900" cy="1257300"/>
            </a:xfrm>
            <a:prstGeom prst="ellipse">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3" name="Google Shape;223;p38"/>
            <p:cNvPicPr preferRelativeResize="0"/>
            <p:nvPr/>
          </p:nvPicPr>
          <p:blipFill rotWithShape="1">
            <a:blip r:embed="rId5">
              <a:alphaModFix/>
            </a:blip>
            <a:srcRect l="23074" r="23074"/>
            <a:stretch/>
          </p:blipFill>
          <p:spPr>
            <a:xfrm>
              <a:off x="7685726" y="350975"/>
              <a:ext cx="1103700" cy="1152900"/>
            </a:xfrm>
            <a:prstGeom prst="ellipse">
              <a:avLst/>
            </a:prstGeom>
            <a:noFill/>
            <a:ln w="63500" cap="rnd" cmpd="sng">
              <a:solidFill>
                <a:srgbClr val="FFFFFF"/>
              </a:solidFill>
              <a:prstDash val="solid"/>
              <a:round/>
              <a:headEnd type="none" w="sm" len="sm"/>
              <a:tailEnd type="none" w="sm" len="sm"/>
            </a:ln>
            <a:effectLst>
              <a:outerShdw blurRad="50800" dist="38100" dir="8100000" algn="tr" rotWithShape="0">
                <a:srgbClr val="000000">
                  <a:alpha val="40000"/>
                </a:srgbClr>
              </a:outerShdw>
            </a:effectLst>
          </p:spPr>
        </p:pic>
      </p:gr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7"/>
        <p:cNvGrpSpPr/>
        <p:nvPr/>
      </p:nvGrpSpPr>
      <p:grpSpPr>
        <a:xfrm>
          <a:off x="0" y="0"/>
          <a:ext cx="0" cy="0"/>
          <a:chOff x="0" y="0"/>
          <a:chExt cx="0" cy="0"/>
        </a:xfrm>
      </p:grpSpPr>
      <p:sp>
        <p:nvSpPr>
          <p:cNvPr id="228" name="Google Shape;228;p39"/>
          <p:cNvSpPr txBox="1">
            <a:spLocks noGrp="1"/>
          </p:cNvSpPr>
          <p:nvPr>
            <p:ph type="title"/>
          </p:nvPr>
        </p:nvSpPr>
        <p:spPr>
          <a:xfrm>
            <a:off x="476119" y="174819"/>
            <a:ext cx="6858300" cy="857400"/>
          </a:xfrm>
          <a:prstGeom prst="rect">
            <a:avLst/>
          </a:prstGeom>
          <a:noFill/>
          <a:ln>
            <a:noFill/>
          </a:ln>
        </p:spPr>
        <p:txBody>
          <a:bodyPr spcFirstLastPara="1" wrap="square" lIns="0" tIns="45700" rIns="0" bIns="0" anchor="b" anchorCtr="0">
            <a:normAutofit/>
          </a:bodyPr>
          <a:lstStyle/>
          <a:p>
            <a:pPr marL="0" lvl="0" indent="0" algn="l" rtl="0">
              <a:spcBef>
                <a:spcPts val="0"/>
              </a:spcBef>
              <a:spcAft>
                <a:spcPts val="0"/>
              </a:spcAft>
              <a:buClr>
                <a:schemeClr val="dk1"/>
              </a:buClr>
              <a:buSzPts val="1100"/>
              <a:buFont typeface="Arial"/>
              <a:buNone/>
            </a:pPr>
            <a:r>
              <a:rPr lang="en" dirty="0"/>
              <a:t>Movie Poster</a:t>
            </a:r>
            <a:endParaRPr dirty="0"/>
          </a:p>
        </p:txBody>
      </p:sp>
      <p:sp>
        <p:nvSpPr>
          <p:cNvPr id="230" name="Google Shape;230;p39"/>
          <p:cNvSpPr txBox="1"/>
          <p:nvPr/>
        </p:nvSpPr>
        <p:spPr>
          <a:xfrm>
            <a:off x="457225" y="1032219"/>
            <a:ext cx="7172400" cy="3434100"/>
          </a:xfrm>
          <a:prstGeom prst="rect">
            <a:avLst/>
          </a:prstGeom>
          <a:noFill/>
          <a:ln>
            <a:noFill/>
          </a:ln>
        </p:spPr>
        <p:txBody>
          <a:bodyPr spcFirstLastPara="1" wrap="square" lIns="91425" tIns="45700" rIns="91425" bIns="45700" anchor="t" anchorCtr="0">
            <a:normAutofit fontScale="92500"/>
          </a:bodyPr>
          <a:lstStyle/>
          <a:p>
            <a:pPr marL="0" lvl="0" indent="0" algn="l" rtl="0">
              <a:spcBef>
                <a:spcPts val="520"/>
              </a:spcBef>
              <a:spcAft>
                <a:spcPts val="0"/>
              </a:spcAft>
              <a:buNone/>
            </a:pPr>
            <a:r>
              <a:rPr lang="en" sz="2600" dirty="0">
                <a:solidFill>
                  <a:schemeClr val="dk1"/>
                </a:solidFill>
                <a:latin typeface="Calibri"/>
                <a:ea typeface="Calibri"/>
                <a:cs typeface="Calibri"/>
                <a:sym typeface="Calibri"/>
              </a:rPr>
              <a:t>Work with your pack to create a movie poster that includes the following:</a:t>
            </a:r>
            <a:endParaRPr sz="2600" dirty="0">
              <a:solidFill>
                <a:schemeClr val="dk1"/>
              </a:solidFill>
              <a:latin typeface="Calibri"/>
              <a:ea typeface="Calibri"/>
              <a:cs typeface="Calibri"/>
              <a:sym typeface="Calibri"/>
            </a:endParaRPr>
          </a:p>
          <a:p>
            <a:pPr marL="520700" lvl="0" indent="-457200" algn="l" rtl="0">
              <a:spcBef>
                <a:spcPts val="520"/>
              </a:spcBef>
              <a:spcAft>
                <a:spcPts val="0"/>
              </a:spcAft>
              <a:buClr>
                <a:schemeClr val="accent4"/>
              </a:buClr>
              <a:buSzPts val="2600"/>
              <a:buFont typeface="Arial" panose="020B0604020202020204" pitchFamily="34" charset="0"/>
              <a:buChar char="•"/>
            </a:pPr>
            <a:r>
              <a:rPr lang="en" sz="2600" dirty="0">
                <a:solidFill>
                  <a:schemeClr val="dk1"/>
                </a:solidFill>
                <a:latin typeface="Calibri"/>
                <a:ea typeface="Calibri"/>
                <a:cs typeface="Calibri"/>
                <a:sym typeface="Calibri"/>
              </a:rPr>
              <a:t>Write a brief one sentence synopsis of your story.</a:t>
            </a:r>
            <a:endParaRPr sz="2600" dirty="0">
              <a:solidFill>
                <a:schemeClr val="dk1"/>
              </a:solidFill>
              <a:latin typeface="Calibri"/>
              <a:ea typeface="Calibri"/>
              <a:cs typeface="Calibri"/>
              <a:sym typeface="Calibri"/>
            </a:endParaRPr>
          </a:p>
          <a:p>
            <a:pPr marL="520700" lvl="0" indent="-457200" algn="l" rtl="0">
              <a:spcBef>
                <a:spcPts val="0"/>
              </a:spcBef>
              <a:spcAft>
                <a:spcPts val="0"/>
              </a:spcAft>
              <a:buClr>
                <a:schemeClr val="accent4"/>
              </a:buClr>
              <a:buSzPts val="2600"/>
              <a:buFont typeface="Arial" panose="020B0604020202020204" pitchFamily="34" charset="0"/>
              <a:buChar char="•"/>
            </a:pPr>
            <a:r>
              <a:rPr lang="en" sz="2600" dirty="0">
                <a:solidFill>
                  <a:schemeClr val="dk1"/>
                </a:solidFill>
                <a:latin typeface="Calibri"/>
                <a:ea typeface="Calibri"/>
                <a:cs typeface="Calibri"/>
                <a:sym typeface="Calibri"/>
              </a:rPr>
              <a:t>Identify setting. Include where the lore originated.</a:t>
            </a:r>
            <a:endParaRPr sz="2600" dirty="0">
              <a:solidFill>
                <a:schemeClr val="dk1"/>
              </a:solidFill>
              <a:latin typeface="Calibri"/>
              <a:ea typeface="Calibri"/>
              <a:cs typeface="Calibri"/>
              <a:sym typeface="Calibri"/>
            </a:endParaRPr>
          </a:p>
          <a:p>
            <a:pPr marL="520700" lvl="0" indent="-457200" algn="l" rtl="0">
              <a:spcBef>
                <a:spcPts val="0"/>
              </a:spcBef>
              <a:spcAft>
                <a:spcPts val="0"/>
              </a:spcAft>
              <a:buClr>
                <a:schemeClr val="accent4"/>
              </a:buClr>
              <a:buSzPts val="2600"/>
              <a:buFont typeface="Arial" panose="020B0604020202020204" pitchFamily="34" charset="0"/>
              <a:buChar char="•"/>
            </a:pPr>
            <a:r>
              <a:rPr lang="en" sz="2600" dirty="0">
                <a:solidFill>
                  <a:schemeClr val="dk1"/>
                </a:solidFill>
                <a:latin typeface="Calibri"/>
                <a:ea typeface="Calibri"/>
                <a:cs typeface="Calibri"/>
                <a:sym typeface="Calibri"/>
              </a:rPr>
              <a:t>Explain the story’s relation to the culture it operates in. </a:t>
            </a:r>
            <a:endParaRPr sz="2600" dirty="0">
              <a:solidFill>
                <a:schemeClr val="dk1"/>
              </a:solidFill>
              <a:latin typeface="Calibri"/>
              <a:ea typeface="Calibri"/>
              <a:cs typeface="Calibri"/>
              <a:sym typeface="Calibri"/>
            </a:endParaRPr>
          </a:p>
          <a:p>
            <a:pPr marL="520700" lvl="0" indent="-457200" algn="l" rtl="0">
              <a:spcBef>
                <a:spcPts val="0"/>
              </a:spcBef>
              <a:spcAft>
                <a:spcPts val="0"/>
              </a:spcAft>
              <a:buClr>
                <a:schemeClr val="accent4"/>
              </a:buClr>
              <a:buSzPts val="2600"/>
              <a:buFont typeface="Arial" panose="020B0604020202020204" pitchFamily="34" charset="0"/>
              <a:buChar char="•"/>
            </a:pPr>
            <a:r>
              <a:rPr lang="en" sz="2600" dirty="0">
                <a:solidFill>
                  <a:schemeClr val="dk1"/>
                </a:solidFill>
                <a:latin typeface="Calibri"/>
                <a:ea typeface="Calibri"/>
                <a:cs typeface="Calibri"/>
                <a:sym typeface="Calibri"/>
              </a:rPr>
              <a:t>Create a visual of your creature and how the pack envisons them.</a:t>
            </a:r>
            <a:endParaRPr sz="2600" dirty="0">
              <a:latin typeface="Calibri"/>
              <a:ea typeface="Calibri"/>
              <a:cs typeface="Calibri"/>
              <a:sym typeface="Calibri"/>
            </a:endParaRPr>
          </a:p>
        </p:txBody>
      </p:sp>
      <p:grpSp>
        <p:nvGrpSpPr>
          <p:cNvPr id="231" name="Google Shape;231;p39"/>
          <p:cNvGrpSpPr/>
          <p:nvPr/>
        </p:nvGrpSpPr>
        <p:grpSpPr>
          <a:xfrm>
            <a:off x="7629625" y="298775"/>
            <a:ext cx="1215900" cy="1257300"/>
            <a:chOff x="7629625" y="298775"/>
            <a:chExt cx="1215900" cy="1257300"/>
          </a:xfrm>
        </p:grpSpPr>
        <p:sp>
          <p:nvSpPr>
            <p:cNvPr id="232" name="Google Shape;232;p39"/>
            <p:cNvSpPr/>
            <p:nvPr/>
          </p:nvSpPr>
          <p:spPr>
            <a:xfrm>
              <a:off x="7629625" y="298775"/>
              <a:ext cx="1215900" cy="1257300"/>
            </a:xfrm>
            <a:prstGeom prst="ellipse">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3" name="Google Shape;233;p39"/>
            <p:cNvPicPr preferRelativeResize="0"/>
            <p:nvPr/>
          </p:nvPicPr>
          <p:blipFill rotWithShape="1">
            <a:blip r:embed="rId4">
              <a:alphaModFix/>
            </a:blip>
            <a:srcRect t="7411" b="7402"/>
            <a:stretch/>
          </p:blipFill>
          <p:spPr>
            <a:xfrm>
              <a:off x="7685726" y="350975"/>
              <a:ext cx="1103700" cy="1152900"/>
            </a:xfrm>
            <a:prstGeom prst="ellipse">
              <a:avLst/>
            </a:prstGeom>
            <a:noFill/>
            <a:ln w="63500" cap="rnd" cmpd="sng">
              <a:solidFill>
                <a:srgbClr val="FFFFFF"/>
              </a:solidFill>
              <a:prstDash val="solid"/>
              <a:round/>
              <a:headEnd type="none" w="sm" len="sm"/>
              <a:tailEnd type="none" w="sm" len="sm"/>
            </a:ln>
            <a:effectLst>
              <a:outerShdw blurRad="50800" dist="38100" dir="8100000" algn="tr" rotWithShape="0">
                <a:srgbClr val="000000">
                  <a:alpha val="40000"/>
                </a:srgbClr>
              </a:outerShdw>
            </a:effectLst>
          </p:spPr>
        </p:pic>
      </p:gr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7"/>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8"/>
        <p:cNvGrpSpPr/>
        <p:nvPr/>
      </p:nvGrpSpPr>
      <p:grpSpPr>
        <a:xfrm>
          <a:off x="0" y="0"/>
          <a:ext cx="0" cy="0"/>
          <a:chOff x="0" y="0"/>
          <a:chExt cx="0" cy="0"/>
        </a:xfrm>
      </p:grpSpPr>
      <p:sp>
        <p:nvSpPr>
          <p:cNvPr id="99" name="Google Shape;99;p23"/>
          <p:cNvSpPr txBox="1">
            <a:spLocks noGrp="1"/>
          </p:cNvSpPr>
          <p:nvPr>
            <p:ph type="ctrTitle"/>
          </p:nvPr>
        </p:nvSpPr>
        <p:spPr>
          <a:xfrm>
            <a:off x="646200" y="1051825"/>
            <a:ext cx="7851600" cy="1564200"/>
          </a:xfrm>
          <a:prstGeom prst="rect">
            <a:avLst/>
          </a:prstGeom>
        </p:spPr>
        <p:txBody>
          <a:bodyPr spcFirstLastPara="1" wrap="square" lIns="0" tIns="0" rIns="18275" bIns="0" anchor="b" anchorCtr="0">
            <a:noAutofit/>
          </a:bodyPr>
          <a:lstStyle/>
          <a:p>
            <a:pPr marL="0" lvl="0" indent="0" algn="l" rtl="0">
              <a:spcBef>
                <a:spcPts val="0"/>
              </a:spcBef>
              <a:spcAft>
                <a:spcPts val="0"/>
              </a:spcAft>
              <a:buNone/>
            </a:pPr>
            <a:r>
              <a:rPr lang="en" dirty="0"/>
              <a:t>What Wolf Pack Do You Belong To?</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8"/>
        <p:cNvGrpSpPr/>
        <p:nvPr/>
      </p:nvGrpSpPr>
      <p:grpSpPr>
        <a:xfrm>
          <a:off x="0" y="0"/>
          <a:ext cx="0" cy="0"/>
          <a:chOff x="0" y="0"/>
          <a:chExt cx="0" cy="0"/>
        </a:xfrm>
      </p:grpSpPr>
      <p:sp>
        <p:nvSpPr>
          <p:cNvPr id="249" name="Google Shape;249;p42"/>
          <p:cNvSpPr txBox="1">
            <a:spLocks noGrp="1"/>
          </p:cNvSpPr>
          <p:nvPr>
            <p:ph type="title"/>
          </p:nvPr>
        </p:nvSpPr>
        <p:spPr>
          <a:xfrm>
            <a:off x="441435" y="86533"/>
            <a:ext cx="3399045" cy="857400"/>
          </a:xfrm>
          <a:prstGeom prst="rect">
            <a:avLst/>
          </a:prstGeom>
          <a:noFill/>
          <a:ln>
            <a:noFill/>
          </a:ln>
        </p:spPr>
        <p:txBody>
          <a:bodyPr spcFirstLastPara="1" wrap="square" lIns="0" tIns="45700" rIns="0" bIns="0" anchor="b" anchorCtr="0">
            <a:normAutofit/>
          </a:bodyPr>
          <a:lstStyle/>
          <a:p>
            <a:pPr marL="0" lvl="0" indent="0" algn="l" rtl="0">
              <a:spcBef>
                <a:spcPts val="0"/>
              </a:spcBef>
              <a:spcAft>
                <a:spcPts val="0"/>
              </a:spcAft>
              <a:buClr>
                <a:schemeClr val="dk1"/>
              </a:buClr>
              <a:buSzPts val="1100"/>
              <a:buFont typeface="Arial"/>
              <a:buNone/>
            </a:pPr>
            <a:r>
              <a:rPr lang="en-US" dirty="0"/>
              <a:t>Movie Poster</a:t>
            </a:r>
            <a:endParaRPr dirty="0"/>
          </a:p>
        </p:txBody>
      </p:sp>
      <p:sp>
        <p:nvSpPr>
          <p:cNvPr id="251" name="Google Shape;251;p42"/>
          <p:cNvSpPr txBox="1">
            <a:spLocks noGrp="1"/>
          </p:cNvSpPr>
          <p:nvPr>
            <p:ph type="body" idx="1"/>
          </p:nvPr>
        </p:nvSpPr>
        <p:spPr>
          <a:xfrm>
            <a:off x="476119" y="1119016"/>
            <a:ext cx="6120173" cy="3621000"/>
          </a:xfrm>
          <a:prstGeom prst="rect">
            <a:avLst/>
          </a:prstGeom>
        </p:spPr>
        <p:txBody>
          <a:bodyPr spcFirstLastPara="1" wrap="square" lIns="91400" tIns="91400" rIns="91400" bIns="91400" anchor="t" anchorCtr="0">
            <a:normAutofit fontScale="92500"/>
          </a:bodyPr>
          <a:lstStyle/>
          <a:p>
            <a:pPr indent="-457200"/>
            <a:r>
              <a:rPr lang="en-US" dirty="0"/>
              <a:t>Work with the pack to create a movie poster that includes the following:</a:t>
            </a:r>
          </a:p>
          <a:p>
            <a:pPr indent="-457200"/>
            <a:r>
              <a:rPr lang="en-US" dirty="0"/>
              <a:t>Brief one sentence synopsis of your story.</a:t>
            </a:r>
          </a:p>
          <a:p>
            <a:pPr indent="-457200"/>
            <a:r>
              <a:rPr lang="en-US" dirty="0"/>
              <a:t>Setting that explains where the lore originated.</a:t>
            </a:r>
          </a:p>
          <a:p>
            <a:pPr indent="-457200"/>
            <a:r>
              <a:rPr lang="en-US" dirty="0"/>
              <a:t>Reference or relation to the culture.</a:t>
            </a:r>
          </a:p>
          <a:p>
            <a:pPr indent="-457200"/>
            <a:r>
              <a:rPr lang="en-US" dirty="0"/>
              <a:t>Visual of the creature and how the pack </a:t>
            </a:r>
            <a:r>
              <a:rPr lang="en-US" dirty="0" err="1"/>
              <a:t>envisons</a:t>
            </a:r>
            <a:r>
              <a:rPr lang="en-US" dirty="0"/>
              <a:t> them.</a:t>
            </a:r>
          </a:p>
          <a:p>
            <a:pPr marL="0" lvl="0" indent="0" algn="l" rtl="0">
              <a:spcBef>
                <a:spcPts val="520"/>
              </a:spcBef>
              <a:spcAft>
                <a:spcPts val="0"/>
              </a:spcAft>
              <a:buNone/>
            </a:pPr>
            <a:endParaRPr dirty="0"/>
          </a:p>
        </p:txBody>
      </p:sp>
      <p:pic>
        <p:nvPicPr>
          <p:cNvPr id="2" name="Picture 1">
            <a:extLst>
              <a:ext uri="{FF2B5EF4-FFF2-40B4-BE49-F238E27FC236}">
                <a16:creationId xmlns:a16="http://schemas.microsoft.com/office/drawing/2014/main" id="{5283B3F8-7B79-6E70-F94E-B50E7D9109AC}"/>
              </a:ext>
            </a:extLst>
          </p:cNvPr>
          <p:cNvPicPr>
            <a:picLocks noChangeAspect="1"/>
          </p:cNvPicPr>
          <p:nvPr/>
        </p:nvPicPr>
        <p:blipFill>
          <a:blip r:embed="rId4"/>
          <a:stretch>
            <a:fillRect/>
          </a:stretch>
        </p:blipFill>
        <p:spPr>
          <a:xfrm>
            <a:off x="6401228" y="187217"/>
            <a:ext cx="2377646" cy="3621338"/>
          </a:xfrm>
          <a:prstGeom prst="rect">
            <a:avLst/>
          </a:prstGeom>
        </p:spPr>
      </p:pic>
    </p:spTree>
    <p:extLst>
      <p:ext uri="{BB962C8B-B14F-4D97-AF65-F5344CB8AC3E}">
        <p14:creationId xmlns:p14="http://schemas.microsoft.com/office/powerpoint/2010/main" val="16596325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8"/>
        <p:cNvGrpSpPr/>
        <p:nvPr/>
      </p:nvGrpSpPr>
      <p:grpSpPr>
        <a:xfrm>
          <a:off x="0" y="0"/>
          <a:ext cx="0" cy="0"/>
          <a:chOff x="0" y="0"/>
          <a:chExt cx="0" cy="0"/>
        </a:xfrm>
      </p:grpSpPr>
      <p:sp>
        <p:nvSpPr>
          <p:cNvPr id="249" name="Google Shape;249;p42"/>
          <p:cNvSpPr txBox="1">
            <a:spLocks noGrp="1"/>
          </p:cNvSpPr>
          <p:nvPr>
            <p:ph type="title"/>
          </p:nvPr>
        </p:nvSpPr>
        <p:spPr>
          <a:xfrm>
            <a:off x="457200" y="307250"/>
            <a:ext cx="6943800" cy="857400"/>
          </a:xfrm>
          <a:prstGeom prst="rect">
            <a:avLst/>
          </a:prstGeom>
          <a:noFill/>
          <a:ln>
            <a:noFill/>
          </a:ln>
        </p:spPr>
        <p:txBody>
          <a:bodyPr spcFirstLastPara="1" wrap="square" lIns="0" tIns="45700" rIns="0" bIns="0" anchor="b" anchorCtr="0">
            <a:normAutofit/>
          </a:bodyPr>
          <a:lstStyle/>
          <a:p>
            <a:pPr marL="0" lvl="0" indent="0" algn="l" rtl="0">
              <a:spcBef>
                <a:spcPts val="0"/>
              </a:spcBef>
              <a:spcAft>
                <a:spcPts val="0"/>
              </a:spcAft>
              <a:buClr>
                <a:schemeClr val="dk1"/>
              </a:buClr>
              <a:buSzPts val="1100"/>
              <a:buFont typeface="Arial"/>
              <a:buNone/>
            </a:pPr>
            <a:r>
              <a:rPr lang="en"/>
              <a:t>Inside Out</a:t>
            </a:r>
            <a:endParaRPr/>
          </a:p>
        </p:txBody>
      </p:sp>
      <p:sp>
        <p:nvSpPr>
          <p:cNvPr id="251" name="Google Shape;251;p42"/>
          <p:cNvSpPr txBox="1">
            <a:spLocks noGrp="1"/>
          </p:cNvSpPr>
          <p:nvPr>
            <p:ph type="body" idx="1"/>
          </p:nvPr>
        </p:nvSpPr>
        <p:spPr>
          <a:xfrm>
            <a:off x="457200" y="1305050"/>
            <a:ext cx="6441300" cy="3621000"/>
          </a:xfrm>
          <a:prstGeom prst="rect">
            <a:avLst/>
          </a:prstGeom>
        </p:spPr>
        <p:txBody>
          <a:bodyPr spcFirstLastPara="1" wrap="square" lIns="91400" tIns="91400" rIns="91400" bIns="91400" anchor="t" anchorCtr="0">
            <a:normAutofit/>
          </a:bodyPr>
          <a:lstStyle/>
          <a:p>
            <a:pPr marL="0" lvl="0" indent="0" algn="l" rtl="0">
              <a:spcBef>
                <a:spcPts val="520"/>
              </a:spcBef>
              <a:spcAft>
                <a:spcPts val="0"/>
              </a:spcAft>
              <a:buNone/>
            </a:pPr>
            <a:r>
              <a:rPr lang="en"/>
              <a:t>In the innermost circle, write down what you know about monologues.</a:t>
            </a:r>
            <a:endParaRPr/>
          </a:p>
          <a:p>
            <a:pPr marL="457200" lvl="0" indent="-393700" algn="l" rtl="0">
              <a:spcBef>
                <a:spcPts val="520"/>
              </a:spcBef>
              <a:spcAft>
                <a:spcPts val="0"/>
              </a:spcAft>
              <a:buSzPts val="2600"/>
              <a:buChar char="•"/>
            </a:pPr>
            <a:r>
              <a:rPr lang="en"/>
              <a:t>What are they?</a:t>
            </a:r>
            <a:endParaRPr/>
          </a:p>
          <a:p>
            <a:pPr marL="457200" lvl="0" indent="-393700" algn="l" rtl="0">
              <a:spcBef>
                <a:spcPts val="0"/>
              </a:spcBef>
              <a:spcAft>
                <a:spcPts val="0"/>
              </a:spcAft>
              <a:buSzPts val="2600"/>
              <a:buChar char="•"/>
            </a:pPr>
            <a:r>
              <a:rPr lang="en"/>
              <a:t>What are some examples?</a:t>
            </a:r>
            <a:endParaRPr/>
          </a:p>
          <a:p>
            <a:pPr marL="457200" lvl="0" indent="-393700" algn="l" rtl="0">
              <a:spcBef>
                <a:spcPts val="0"/>
              </a:spcBef>
              <a:spcAft>
                <a:spcPts val="0"/>
              </a:spcAft>
              <a:buSzPts val="2600"/>
              <a:buChar char="•"/>
            </a:pPr>
            <a:r>
              <a:rPr lang="en"/>
              <a:t>What goes into one?</a:t>
            </a:r>
            <a:endParaRPr/>
          </a:p>
        </p:txBody>
      </p:sp>
      <p:grpSp>
        <p:nvGrpSpPr>
          <p:cNvPr id="252" name="Google Shape;252;p42"/>
          <p:cNvGrpSpPr/>
          <p:nvPr/>
        </p:nvGrpSpPr>
        <p:grpSpPr>
          <a:xfrm>
            <a:off x="6986207" y="809577"/>
            <a:ext cx="1700593" cy="1810651"/>
            <a:chOff x="7629625" y="298775"/>
            <a:chExt cx="1215900" cy="1257300"/>
          </a:xfrm>
        </p:grpSpPr>
        <p:sp>
          <p:nvSpPr>
            <p:cNvPr id="253" name="Google Shape;253;p42"/>
            <p:cNvSpPr/>
            <p:nvPr/>
          </p:nvSpPr>
          <p:spPr>
            <a:xfrm>
              <a:off x="7629625" y="298775"/>
              <a:ext cx="1215900" cy="1257300"/>
            </a:xfrm>
            <a:prstGeom prst="ellipse">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4" name="Google Shape;254;p42"/>
            <p:cNvPicPr preferRelativeResize="0"/>
            <p:nvPr/>
          </p:nvPicPr>
          <p:blipFill rotWithShape="1">
            <a:blip r:embed="rId4">
              <a:alphaModFix/>
            </a:blip>
            <a:srcRect l="2134" r="2134"/>
            <a:stretch/>
          </p:blipFill>
          <p:spPr>
            <a:xfrm>
              <a:off x="7685726" y="350975"/>
              <a:ext cx="1103700" cy="1152900"/>
            </a:xfrm>
            <a:prstGeom prst="ellipse">
              <a:avLst/>
            </a:prstGeom>
            <a:noFill/>
            <a:ln w="63500" cap="rnd" cmpd="sng">
              <a:solidFill>
                <a:srgbClr val="FFFFFF"/>
              </a:solidFill>
              <a:prstDash val="solid"/>
              <a:round/>
              <a:headEnd type="none" w="sm" len="sm"/>
              <a:tailEnd type="none" w="sm" len="sm"/>
            </a:ln>
            <a:effectLst>
              <a:outerShdw blurRad="50800" dist="38100" dir="8100000" algn="tr" rotWithShape="0">
                <a:srgbClr val="000000">
                  <a:alpha val="40000"/>
                </a:srgbClr>
              </a:outerShdw>
            </a:effectLst>
          </p:spPr>
        </p:pic>
      </p:gr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8"/>
        <p:cNvGrpSpPr/>
        <p:nvPr/>
      </p:nvGrpSpPr>
      <p:grpSpPr>
        <a:xfrm>
          <a:off x="0" y="0"/>
          <a:ext cx="0" cy="0"/>
          <a:chOff x="0" y="0"/>
          <a:chExt cx="0" cy="0"/>
        </a:xfrm>
      </p:grpSpPr>
      <p:sp>
        <p:nvSpPr>
          <p:cNvPr id="259" name="Google Shape;259;p43"/>
          <p:cNvSpPr txBox="1">
            <a:spLocks noGrp="1"/>
          </p:cNvSpPr>
          <p:nvPr>
            <p:ph type="title"/>
          </p:nvPr>
        </p:nvSpPr>
        <p:spPr>
          <a:xfrm>
            <a:off x="457200" y="307250"/>
            <a:ext cx="6943800" cy="857400"/>
          </a:xfrm>
          <a:prstGeom prst="rect">
            <a:avLst/>
          </a:prstGeom>
          <a:noFill/>
          <a:ln>
            <a:noFill/>
          </a:ln>
        </p:spPr>
        <p:txBody>
          <a:bodyPr spcFirstLastPara="1" wrap="square" lIns="0" tIns="45700" rIns="0" bIns="0" anchor="b" anchorCtr="0">
            <a:normAutofit/>
          </a:bodyPr>
          <a:lstStyle/>
          <a:p>
            <a:pPr marL="0" lvl="0" indent="0" algn="l" rtl="0">
              <a:spcBef>
                <a:spcPts val="0"/>
              </a:spcBef>
              <a:spcAft>
                <a:spcPts val="0"/>
              </a:spcAft>
              <a:buClr>
                <a:schemeClr val="dk1"/>
              </a:buClr>
              <a:buSzPts val="1100"/>
              <a:buFont typeface="Arial"/>
              <a:buNone/>
            </a:pPr>
            <a:r>
              <a:rPr lang="en"/>
              <a:t>Inside Out</a:t>
            </a:r>
            <a:endParaRPr/>
          </a:p>
        </p:txBody>
      </p:sp>
      <p:sp>
        <p:nvSpPr>
          <p:cNvPr id="261" name="Google Shape;261;p43"/>
          <p:cNvSpPr txBox="1">
            <a:spLocks noGrp="1"/>
          </p:cNvSpPr>
          <p:nvPr>
            <p:ph type="body" idx="1"/>
          </p:nvPr>
        </p:nvSpPr>
        <p:spPr>
          <a:xfrm>
            <a:off x="457200" y="1305050"/>
            <a:ext cx="6441300" cy="3621000"/>
          </a:xfrm>
          <a:prstGeom prst="rect">
            <a:avLst/>
          </a:prstGeom>
        </p:spPr>
        <p:txBody>
          <a:bodyPr spcFirstLastPara="1" wrap="square" lIns="91400" tIns="91400" rIns="91400" bIns="91400" anchor="t" anchorCtr="0">
            <a:normAutofit/>
          </a:bodyPr>
          <a:lstStyle/>
          <a:p>
            <a:pPr marL="457200" lvl="0" indent="-393700" algn="l" rtl="0">
              <a:spcBef>
                <a:spcPts val="520"/>
              </a:spcBef>
              <a:spcAft>
                <a:spcPts val="0"/>
              </a:spcAft>
              <a:buSzPts val="2600"/>
              <a:buChar char="•"/>
            </a:pPr>
            <a:r>
              <a:rPr lang="en" dirty="0"/>
              <a:t>Share your innermost circle with a partner.</a:t>
            </a:r>
            <a:endParaRPr dirty="0"/>
          </a:p>
          <a:p>
            <a:pPr marL="457200" lvl="0" indent="-393700" algn="l" rtl="0">
              <a:spcBef>
                <a:spcPts val="0"/>
              </a:spcBef>
              <a:spcAft>
                <a:spcPts val="0"/>
              </a:spcAft>
              <a:buSzPts val="2600"/>
              <a:buChar char="•"/>
            </a:pPr>
            <a:r>
              <a:rPr lang="en" dirty="0"/>
              <a:t>As your partner shares with you what they have written down, record any new ideas in your middle circle. </a:t>
            </a:r>
            <a:endParaRPr dirty="0"/>
          </a:p>
        </p:txBody>
      </p:sp>
      <p:grpSp>
        <p:nvGrpSpPr>
          <p:cNvPr id="262" name="Google Shape;262;p43"/>
          <p:cNvGrpSpPr/>
          <p:nvPr/>
        </p:nvGrpSpPr>
        <p:grpSpPr>
          <a:xfrm>
            <a:off x="7185923" y="298775"/>
            <a:ext cx="1659602" cy="1823264"/>
            <a:chOff x="7629625" y="298775"/>
            <a:chExt cx="1215900" cy="1257300"/>
          </a:xfrm>
        </p:grpSpPr>
        <p:sp>
          <p:nvSpPr>
            <p:cNvPr id="263" name="Google Shape;263;p43"/>
            <p:cNvSpPr/>
            <p:nvPr/>
          </p:nvSpPr>
          <p:spPr>
            <a:xfrm>
              <a:off x="7629625" y="298775"/>
              <a:ext cx="1215900" cy="1257300"/>
            </a:xfrm>
            <a:prstGeom prst="ellipse">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4" name="Google Shape;264;p43"/>
            <p:cNvPicPr preferRelativeResize="0"/>
            <p:nvPr/>
          </p:nvPicPr>
          <p:blipFill rotWithShape="1">
            <a:blip r:embed="rId4">
              <a:alphaModFix/>
            </a:blip>
            <a:srcRect l="2134" r="2134"/>
            <a:stretch/>
          </p:blipFill>
          <p:spPr>
            <a:xfrm>
              <a:off x="7685726" y="350975"/>
              <a:ext cx="1103700" cy="1152900"/>
            </a:xfrm>
            <a:prstGeom prst="ellipse">
              <a:avLst/>
            </a:prstGeom>
            <a:noFill/>
            <a:ln w="63500" cap="rnd" cmpd="sng">
              <a:solidFill>
                <a:srgbClr val="FFFFFF"/>
              </a:solidFill>
              <a:prstDash val="solid"/>
              <a:round/>
              <a:headEnd type="none" w="sm" len="sm"/>
              <a:tailEnd type="none" w="sm" len="sm"/>
            </a:ln>
            <a:effectLst>
              <a:outerShdw blurRad="50800" dist="38100" dir="8100000" algn="tr" rotWithShape="0">
                <a:srgbClr val="000000">
                  <a:alpha val="40000"/>
                </a:srgbClr>
              </a:outerShdw>
            </a:effectLst>
          </p:spPr>
        </p:pic>
      </p:gr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8"/>
        <p:cNvGrpSpPr/>
        <p:nvPr/>
      </p:nvGrpSpPr>
      <p:grpSpPr>
        <a:xfrm>
          <a:off x="0" y="0"/>
          <a:ext cx="0" cy="0"/>
          <a:chOff x="0" y="0"/>
          <a:chExt cx="0" cy="0"/>
        </a:xfrm>
      </p:grpSpPr>
      <p:sp>
        <p:nvSpPr>
          <p:cNvPr id="269" name="Google Shape;269;p44"/>
          <p:cNvSpPr txBox="1">
            <a:spLocks noGrp="1"/>
          </p:cNvSpPr>
          <p:nvPr>
            <p:ph type="title"/>
          </p:nvPr>
        </p:nvSpPr>
        <p:spPr>
          <a:xfrm>
            <a:off x="457200" y="307250"/>
            <a:ext cx="6943800" cy="857400"/>
          </a:xfrm>
          <a:prstGeom prst="rect">
            <a:avLst/>
          </a:prstGeom>
          <a:noFill/>
          <a:ln>
            <a:noFill/>
          </a:ln>
        </p:spPr>
        <p:txBody>
          <a:bodyPr spcFirstLastPara="1" wrap="square" lIns="0" tIns="45700" rIns="0" bIns="0" anchor="b" anchorCtr="0">
            <a:normAutofit/>
          </a:bodyPr>
          <a:lstStyle/>
          <a:p>
            <a:pPr marL="0" lvl="0" indent="0" algn="l" rtl="0">
              <a:spcBef>
                <a:spcPts val="0"/>
              </a:spcBef>
              <a:spcAft>
                <a:spcPts val="0"/>
              </a:spcAft>
              <a:buClr>
                <a:schemeClr val="dk1"/>
              </a:buClr>
              <a:buSzPts val="1100"/>
              <a:buFont typeface="Arial"/>
              <a:buNone/>
            </a:pPr>
            <a:r>
              <a:rPr lang="en"/>
              <a:t>Inside Out</a:t>
            </a:r>
            <a:endParaRPr/>
          </a:p>
        </p:txBody>
      </p:sp>
      <p:sp>
        <p:nvSpPr>
          <p:cNvPr id="271" name="Google Shape;271;p44"/>
          <p:cNvSpPr txBox="1">
            <a:spLocks noGrp="1"/>
          </p:cNvSpPr>
          <p:nvPr>
            <p:ph type="body" idx="1"/>
          </p:nvPr>
        </p:nvSpPr>
        <p:spPr>
          <a:xfrm>
            <a:off x="457200" y="1087485"/>
            <a:ext cx="6441300" cy="3621000"/>
          </a:xfrm>
          <a:prstGeom prst="rect">
            <a:avLst/>
          </a:prstGeom>
        </p:spPr>
        <p:txBody>
          <a:bodyPr spcFirstLastPara="1" wrap="square" lIns="91400" tIns="91400" rIns="91400" bIns="91400" anchor="t" anchorCtr="0">
            <a:normAutofit/>
          </a:bodyPr>
          <a:lstStyle/>
          <a:p>
            <a:pPr marL="0" lvl="0" indent="0" algn="l" rtl="0">
              <a:spcBef>
                <a:spcPts val="520"/>
              </a:spcBef>
              <a:spcAft>
                <a:spcPts val="0"/>
              </a:spcAft>
              <a:buNone/>
            </a:pPr>
            <a:r>
              <a:rPr lang="en" dirty="0"/>
              <a:t>As you view examples of monologues, record any new information or ideas in the outermost circle.</a:t>
            </a:r>
            <a:endParaRPr dirty="0"/>
          </a:p>
          <a:p>
            <a:pPr marL="457200" lvl="0" indent="-393700" algn="l" rtl="0">
              <a:spcBef>
                <a:spcPts val="520"/>
              </a:spcBef>
              <a:spcAft>
                <a:spcPts val="0"/>
              </a:spcAft>
              <a:buSzPts val="2600"/>
              <a:buChar char="•"/>
            </a:pPr>
            <a:r>
              <a:rPr lang="en" dirty="0"/>
              <a:t>What do you notice?</a:t>
            </a:r>
            <a:endParaRPr dirty="0"/>
          </a:p>
          <a:p>
            <a:pPr marL="457200" lvl="0" indent="-393700" algn="l" rtl="0">
              <a:spcBef>
                <a:spcPts val="0"/>
              </a:spcBef>
              <a:spcAft>
                <a:spcPts val="0"/>
              </a:spcAft>
              <a:buSzPts val="2600"/>
              <a:buChar char="•"/>
            </a:pPr>
            <a:r>
              <a:rPr lang="en" dirty="0"/>
              <a:t>What is included?</a:t>
            </a:r>
            <a:endParaRPr dirty="0"/>
          </a:p>
          <a:p>
            <a:pPr marL="457200" lvl="0" indent="-393700" algn="l" rtl="0">
              <a:spcBef>
                <a:spcPts val="0"/>
              </a:spcBef>
              <a:spcAft>
                <a:spcPts val="0"/>
              </a:spcAft>
              <a:buSzPts val="2600"/>
              <a:buChar char="•"/>
            </a:pPr>
            <a:r>
              <a:rPr lang="en" dirty="0"/>
              <a:t>How might you create your own monologues?</a:t>
            </a:r>
            <a:endParaRPr dirty="0"/>
          </a:p>
        </p:txBody>
      </p:sp>
      <p:grpSp>
        <p:nvGrpSpPr>
          <p:cNvPr id="272" name="Google Shape;272;p44"/>
          <p:cNvGrpSpPr/>
          <p:nvPr/>
        </p:nvGrpSpPr>
        <p:grpSpPr>
          <a:xfrm>
            <a:off x="7067208" y="677148"/>
            <a:ext cx="1766808" cy="1750742"/>
            <a:chOff x="7629625" y="298775"/>
            <a:chExt cx="1215900" cy="1257300"/>
          </a:xfrm>
        </p:grpSpPr>
        <p:sp>
          <p:nvSpPr>
            <p:cNvPr id="273" name="Google Shape;273;p44"/>
            <p:cNvSpPr/>
            <p:nvPr/>
          </p:nvSpPr>
          <p:spPr>
            <a:xfrm>
              <a:off x="7629625" y="298775"/>
              <a:ext cx="1215900" cy="1257300"/>
            </a:xfrm>
            <a:prstGeom prst="ellipse">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4" name="Google Shape;274;p44"/>
            <p:cNvPicPr preferRelativeResize="0"/>
            <p:nvPr/>
          </p:nvPicPr>
          <p:blipFill rotWithShape="1">
            <a:blip r:embed="rId4">
              <a:alphaModFix/>
            </a:blip>
            <a:srcRect l="2134" r="2134"/>
            <a:stretch/>
          </p:blipFill>
          <p:spPr>
            <a:xfrm>
              <a:off x="7685726" y="350975"/>
              <a:ext cx="1103700" cy="1152900"/>
            </a:xfrm>
            <a:prstGeom prst="ellipse">
              <a:avLst/>
            </a:prstGeom>
            <a:noFill/>
            <a:ln w="63500" cap="rnd" cmpd="sng">
              <a:solidFill>
                <a:srgbClr val="FFFFFF"/>
              </a:solidFill>
              <a:prstDash val="solid"/>
              <a:round/>
              <a:headEnd type="none" w="sm" len="sm"/>
              <a:tailEnd type="none" w="sm" len="sm"/>
            </a:ln>
            <a:effectLst>
              <a:outerShdw blurRad="50800" dist="38100" dir="8100000" algn="tr" rotWithShape="0">
                <a:srgbClr val="000000">
                  <a:alpha val="40000"/>
                </a:srgbClr>
              </a:outerShdw>
            </a:effectLst>
          </p:spPr>
        </p:pic>
      </p:gr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8"/>
        <p:cNvGrpSpPr/>
        <p:nvPr/>
      </p:nvGrpSpPr>
      <p:grpSpPr>
        <a:xfrm>
          <a:off x="0" y="0"/>
          <a:ext cx="0" cy="0"/>
          <a:chOff x="0" y="0"/>
          <a:chExt cx="0" cy="0"/>
        </a:xfrm>
      </p:grpSpPr>
      <p:pic>
        <p:nvPicPr>
          <p:cNvPr id="280" name="Google Shape;280;p45" descr="Lying on the slopes of Mount Doom, Sam asks Frodo if he can remember the Shire, but the only thing Frodo sees is the Ring and the Eye of Sauron. (HD Blu-ray)&#10;&#10;My main channel, XEgalmothOfGondolin: http://www.youtube.com/user/XEgalmothOfGondolin&#10;&#10;&quot;Copyright Disclaimer Under Section 107 of the Copyright Act 1976, allowance is made for &quot;fair use&quot; for purposes such as criticism, comment, news reporting, teaching, scholarship, and research. Fair use is a use permitted by copyright statute that might otherwise be infringing. Non-profit, educational or personal use tips the balance in favorite of fair use.&quot;&#10;Disclaimer: The video is under the protection of &quot;fair use&quot;. It is non-profit and it doesn´t affect the sales of the original content. I have uploaded it so people can comment and give criticism, good or bad, of the original work.&#10;&#10;More tags: Mordor Mount Doom Frodo and Sam lies on slopes of Mount Doom Orodruin Samwise holds craddles Frodo Sam Do you remember the Shire Mr Frodo It'll be spring soon and the orchards will be in Blossom Sam And the birds will be nesting in the Hazel thicket And they'll be sowing the summer barley on the lower fields and eating the first strawberries with cream Sam Do you remember the taste of strawberries Frodo No Sam I can't recall the taste of food nor the sound of water or the touch of grass Frodo I'm naked in the dark There's nothing No veil between me and the wheel of fire One Ring Frodo I can see him with my waking Eyes Sauron Sam Then let us be rid of it once and for all Sam Come on Mr Frodo I can't carry it for you but I can carry you Sam Come on Sam Samwise Gamgee carries carry Frodo up slopes of Mount Doom Orodruin Mountain of Fire" title="LOTR The Return of the King - &quot;I Can't Carry It For You... But I Can Carry You&quot;">
            <a:hlinkClick r:id="rId4"/>
          </p:cNvPr>
          <p:cNvPicPr preferRelativeResize="0"/>
          <p:nvPr/>
        </p:nvPicPr>
        <p:blipFill>
          <a:blip r:embed="rId5">
            <a:alphaModFix/>
          </a:blip>
          <a:stretch>
            <a:fillRect/>
          </a:stretch>
        </p:blipFill>
        <p:spPr>
          <a:xfrm>
            <a:off x="1317998" y="1364574"/>
            <a:ext cx="4994515" cy="3429000"/>
          </a:xfrm>
          <a:prstGeom prst="rect">
            <a:avLst/>
          </a:prstGeom>
          <a:noFill/>
          <a:ln>
            <a:noFill/>
          </a:ln>
        </p:spPr>
      </p:pic>
      <p:sp>
        <p:nvSpPr>
          <p:cNvPr id="6" name="Title 5">
            <a:extLst>
              <a:ext uri="{FF2B5EF4-FFF2-40B4-BE49-F238E27FC236}">
                <a16:creationId xmlns:a16="http://schemas.microsoft.com/office/drawing/2014/main" id="{3EFD177A-681A-AD6E-DC39-6660139F0544}"/>
              </a:ext>
            </a:extLst>
          </p:cNvPr>
          <p:cNvSpPr>
            <a:spLocks noGrp="1"/>
          </p:cNvSpPr>
          <p:nvPr>
            <p:ph type="title"/>
          </p:nvPr>
        </p:nvSpPr>
        <p:spPr/>
        <p:txBody>
          <a:bodyPr/>
          <a:lstStyle/>
          <a:p>
            <a:r>
              <a:rPr lang="en-US" dirty="0" err="1"/>
              <a:t>Lotr</a:t>
            </a:r>
            <a:r>
              <a:rPr lang="en-US" dirty="0"/>
              <a:t> The Return of the King</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0"/>
                                        </p:tgtEl>
                                        <p:attrNameLst>
                                          <p:attrName>style.visibility</p:attrName>
                                        </p:attrNameLst>
                                      </p:cBhvr>
                                      <p:to>
                                        <p:strVal val="visible"/>
                                      </p:to>
                                    </p:set>
                                    <p:animEffect transition="in" filter="fade">
                                      <p:cBhvr>
                                        <p:cTn id="7" dur="1000"/>
                                        <p:tgtEl>
                                          <p:spTgt spid="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4"/>
        <p:cNvGrpSpPr/>
        <p:nvPr/>
      </p:nvGrpSpPr>
      <p:grpSpPr>
        <a:xfrm>
          <a:off x="0" y="0"/>
          <a:ext cx="0" cy="0"/>
          <a:chOff x="0" y="0"/>
          <a:chExt cx="0" cy="0"/>
        </a:xfrm>
      </p:grpSpPr>
      <p:pic>
        <p:nvPicPr>
          <p:cNvPr id="286" name="Google Shape;286;p46" descr="Us - Meet the Tethered: Red (Lupita Nyong'o) explains the Tethereds' arrival to the Wilson family.&#10;BUY THE MOVIE: https://www.fandangonow.com/details/movie/us-2019/MMV14721095392F2E62C7E0963E1B49176D9?cmp=Movieclips_YT_Description&#10;&#10;Watch the best Us scenes &amp; clips:&#10;https://www.youtube.com/playlist?list=PLZbXA4lyCtqp4pAciSRfBUhCKH7ASs9-T&#10;&#10;FILM DESCRIPTION:&#10;Accompanied by her husband, son and daughter, Adelaide Wilson returns to the beachfront home where she grew up as a child. Haunted by a traumatic experience from the past, Adelaide grows increasingly concerned that something bad is going to happen. Her worst fears soon become a reality when four masked strangers descend upon the house, forcing the Wilsons into a fight for survival. When the masks come off, the family is horrified to learn that each attacker takes the appearance of one of them.&#10;&#10;CREDITS:&#10;TM &amp; © Universal Pictures (2019)&#10;Cast: Evan Alex, Lupita Nyong'o, Shahadi Wright Joseph, Winston Duke&#10;Producer: Jason Blum, Jordan Peele&#10;Director: Jordan Peele&#10;Screenwriter: Jordan Peele&#10;&#10;Watch More:&#10;► Fresh New Clips: http://bit.ly/2taDWqW&#10;► Classic Trailers: http://bit.ly/2qTCxHF&#10;► Hot New Trailers: http://bit.ly/2qThrsF&#10;► Clips From Movies Coming Soon: http://bit.ly/2FrP8VL&#10;► Indie Movie Clips: http://bit.ly/2qTZMRE&#10;► Deleted Scenes: http://bit.ly/2ARbLPJ&#10;► Bloopers: http://bit.ly/2qYmBnc&#10;► Celebrity Interviews: http://bit.ly/2D4tzw4&#10;&#10;Fuel Your Movie Obsession: &#10;► Subscribe to MOVIECLIPS: http://bit.ly/2CZa490&#10;► Watch Movieclips ORIGINALS: http://bit.ly/2D3sipV&#10;► Like us on FACEBOOK: http://bit.ly/2DikvkY&#10;► Follow us on TWITTER: http://bit.ly/2mgkaHb&#10;► Follow us on INSTAGRAM: http://bit.ly/2mg0VNU&#10;&#10;The MOVIECLIPS channel is the largest collection of licensed movie clips on the web. Here you will find unforgettable moments, scenes, and lines from all your favorite films. Made by movie fans, for movie fans." title="Us (2019) - Meet the Tethered Scene (3/10) | Movieclips">
            <a:hlinkClick r:id="rId4"/>
          </p:cNvPr>
          <p:cNvPicPr preferRelativeResize="0"/>
          <p:nvPr/>
        </p:nvPicPr>
        <p:blipFill>
          <a:blip r:embed="rId5">
            <a:alphaModFix/>
          </a:blip>
          <a:stretch>
            <a:fillRect/>
          </a:stretch>
        </p:blipFill>
        <p:spPr>
          <a:xfrm>
            <a:off x="1475652" y="1300048"/>
            <a:ext cx="4701278" cy="3429000"/>
          </a:xfrm>
          <a:prstGeom prst="rect">
            <a:avLst/>
          </a:prstGeom>
          <a:noFill/>
          <a:ln>
            <a:noFill/>
          </a:ln>
        </p:spPr>
      </p:pic>
      <p:sp>
        <p:nvSpPr>
          <p:cNvPr id="2" name="Title 1">
            <a:extLst>
              <a:ext uri="{FF2B5EF4-FFF2-40B4-BE49-F238E27FC236}">
                <a16:creationId xmlns:a16="http://schemas.microsoft.com/office/drawing/2014/main" id="{CCC029DD-31AE-D449-E936-D066F955B4CD}"/>
              </a:ext>
            </a:extLst>
          </p:cNvPr>
          <p:cNvSpPr>
            <a:spLocks noGrp="1"/>
          </p:cNvSpPr>
          <p:nvPr>
            <p:ph type="title"/>
          </p:nvPr>
        </p:nvSpPr>
        <p:spPr>
          <a:xfrm>
            <a:off x="457200" y="300941"/>
            <a:ext cx="8229600" cy="857400"/>
          </a:xfrm>
        </p:spPr>
        <p:txBody>
          <a:bodyPr/>
          <a:lstStyle/>
          <a:p>
            <a:r>
              <a:rPr lang="en-US" dirty="0"/>
              <a:t>Meet the Tethered Scene</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6"/>
                                        </p:tgtEl>
                                        <p:attrNameLst>
                                          <p:attrName>style.visibility</p:attrName>
                                        </p:attrNameLst>
                                      </p:cBhvr>
                                      <p:to>
                                        <p:strVal val="visible"/>
                                      </p:to>
                                    </p:set>
                                    <p:animEffect transition="in" filter="fade">
                                      <p:cBhvr>
                                        <p:cTn id="7" dur="1000"/>
                                        <p:tgtEl>
                                          <p:spTgt spid="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0"/>
        <p:cNvGrpSpPr/>
        <p:nvPr/>
      </p:nvGrpSpPr>
      <p:grpSpPr>
        <a:xfrm>
          <a:off x="0" y="0"/>
          <a:ext cx="0" cy="0"/>
          <a:chOff x="0" y="0"/>
          <a:chExt cx="0" cy="0"/>
        </a:xfrm>
      </p:grpSpPr>
      <p:pic>
        <p:nvPicPr>
          <p:cNvPr id="292" name="Google Shape;292;p47" descr="All the videos, songs, images, and graphics used in the video belong to their respective owners and I or this channel does not claim any right over them.&#10;&#10;Copyright Disclaimer under section 107 of the Copyright Act of 1976, allowance is made for “fair use” for purposes such as criticism, comment, news reporting, teaching, scholarship, education and research. Fair use is a use permitted by copyright statute that might otherwise be infringing" title="Dead Poets Society - &quot;Rip it out&quot; scene">
            <a:hlinkClick r:id="rId4"/>
          </p:cNvPr>
          <p:cNvPicPr preferRelativeResize="0"/>
          <p:nvPr/>
        </p:nvPicPr>
        <p:blipFill>
          <a:blip r:embed="rId5">
            <a:alphaModFix/>
          </a:blip>
          <a:stretch>
            <a:fillRect/>
          </a:stretch>
        </p:blipFill>
        <p:spPr>
          <a:xfrm>
            <a:off x="1604929" y="1330300"/>
            <a:ext cx="4694972" cy="3429000"/>
          </a:xfrm>
          <a:prstGeom prst="rect">
            <a:avLst/>
          </a:prstGeom>
          <a:noFill/>
          <a:ln>
            <a:noFill/>
          </a:ln>
        </p:spPr>
      </p:pic>
      <p:sp>
        <p:nvSpPr>
          <p:cNvPr id="2" name="Title 1">
            <a:extLst>
              <a:ext uri="{FF2B5EF4-FFF2-40B4-BE49-F238E27FC236}">
                <a16:creationId xmlns:a16="http://schemas.microsoft.com/office/drawing/2014/main" id="{B10FAAF0-21B2-55D7-6B7D-3193C4E186B7}"/>
              </a:ext>
            </a:extLst>
          </p:cNvPr>
          <p:cNvSpPr>
            <a:spLocks noGrp="1"/>
          </p:cNvSpPr>
          <p:nvPr>
            <p:ph type="title"/>
          </p:nvPr>
        </p:nvSpPr>
        <p:spPr/>
        <p:txBody>
          <a:bodyPr/>
          <a:lstStyle/>
          <a:p>
            <a:r>
              <a:rPr lang="en-US" dirty="0"/>
              <a:t>Dead Poets Society: “Rip it out” Scene</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2"/>
                                        </p:tgtEl>
                                        <p:attrNameLst>
                                          <p:attrName>style.visibility</p:attrName>
                                        </p:attrNameLst>
                                      </p:cBhvr>
                                      <p:to>
                                        <p:strVal val="visible"/>
                                      </p:to>
                                    </p:set>
                                    <p:animEffect transition="in" filter="fade">
                                      <p:cBhvr>
                                        <p:cTn id="7" dur="1000"/>
                                        <p:tgtEl>
                                          <p:spTgt spid="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6"/>
        <p:cNvGrpSpPr/>
        <p:nvPr/>
      </p:nvGrpSpPr>
      <p:grpSpPr>
        <a:xfrm>
          <a:off x="0" y="0"/>
          <a:ext cx="0" cy="0"/>
          <a:chOff x="0" y="0"/>
          <a:chExt cx="0" cy="0"/>
        </a:xfrm>
      </p:grpSpPr>
      <p:pic>
        <p:nvPicPr>
          <p:cNvPr id="298" name="Google Shape;298;p48" descr="Mr Keating makes his students leave their classroom for his first class with them, and so tells them that they should &quot;seize the day&quot; - live life, before you  eventually die." title="&quot;Carpe diem. Seize the day.&quot; - Dead Poets Society">
            <a:hlinkClick r:id="rId4"/>
          </p:cNvPr>
          <p:cNvPicPr preferRelativeResize="0"/>
          <p:nvPr/>
        </p:nvPicPr>
        <p:blipFill>
          <a:blip r:embed="rId5">
            <a:alphaModFix/>
          </a:blip>
          <a:stretch>
            <a:fillRect/>
          </a:stretch>
        </p:blipFill>
        <p:spPr>
          <a:xfrm>
            <a:off x="2081048" y="1364574"/>
            <a:ext cx="4572000" cy="3429000"/>
          </a:xfrm>
          <a:prstGeom prst="rect">
            <a:avLst/>
          </a:prstGeom>
          <a:noFill/>
          <a:ln>
            <a:noFill/>
          </a:ln>
        </p:spPr>
      </p:pic>
      <p:sp>
        <p:nvSpPr>
          <p:cNvPr id="2" name="Title 1">
            <a:extLst>
              <a:ext uri="{FF2B5EF4-FFF2-40B4-BE49-F238E27FC236}">
                <a16:creationId xmlns:a16="http://schemas.microsoft.com/office/drawing/2014/main" id="{0AFEFB34-85E9-DC55-E798-01364E1413A4}"/>
              </a:ext>
            </a:extLst>
          </p:cNvPr>
          <p:cNvSpPr>
            <a:spLocks noGrp="1"/>
          </p:cNvSpPr>
          <p:nvPr>
            <p:ph type="title"/>
          </p:nvPr>
        </p:nvSpPr>
        <p:spPr>
          <a:xfrm>
            <a:off x="457200" y="263104"/>
            <a:ext cx="8229600" cy="857400"/>
          </a:xfrm>
        </p:spPr>
        <p:txBody>
          <a:bodyPr>
            <a:normAutofit fontScale="90000"/>
          </a:bodyPr>
          <a:lstStyle/>
          <a:p>
            <a:r>
              <a:rPr lang="en-US" dirty="0"/>
              <a:t>Dead Poet’s Society: “Carpe diem. Seize the Day”</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8"/>
                                        </p:tgtEl>
                                        <p:attrNameLst>
                                          <p:attrName>style.visibility</p:attrName>
                                        </p:attrNameLst>
                                      </p:cBhvr>
                                      <p:to>
                                        <p:strVal val="visible"/>
                                      </p:to>
                                    </p:set>
                                    <p:animEffect transition="in" filter="fade">
                                      <p:cBhvr>
                                        <p:cTn id="7" dur="1000"/>
                                        <p:tgtEl>
                                          <p:spTgt spid="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2"/>
        <p:cNvGrpSpPr/>
        <p:nvPr/>
      </p:nvGrpSpPr>
      <p:grpSpPr>
        <a:xfrm>
          <a:off x="0" y="0"/>
          <a:ext cx="0" cy="0"/>
          <a:chOff x="0" y="0"/>
          <a:chExt cx="0" cy="0"/>
        </a:xfrm>
      </p:grpSpPr>
      <p:sp>
        <p:nvSpPr>
          <p:cNvPr id="303" name="Google Shape;303;p49"/>
          <p:cNvSpPr txBox="1">
            <a:spLocks noGrp="1"/>
          </p:cNvSpPr>
          <p:nvPr>
            <p:ph type="ctrTitle"/>
          </p:nvPr>
        </p:nvSpPr>
        <p:spPr>
          <a:xfrm>
            <a:off x="565824" y="222575"/>
            <a:ext cx="7039462" cy="1371600"/>
          </a:xfrm>
          <a:prstGeom prst="rect">
            <a:avLst/>
          </a:prstGeom>
        </p:spPr>
        <p:txBody>
          <a:bodyPr spcFirstLastPara="1" wrap="square" lIns="0" tIns="0" rIns="18275" bIns="0" anchor="b" anchorCtr="0">
            <a:noAutofit/>
          </a:bodyPr>
          <a:lstStyle/>
          <a:p>
            <a:pPr marL="0" lvl="0" indent="0" algn="l" rtl="0">
              <a:spcBef>
                <a:spcPts val="0"/>
              </a:spcBef>
              <a:spcAft>
                <a:spcPts val="0"/>
              </a:spcAft>
              <a:buNone/>
            </a:pPr>
            <a:r>
              <a:rPr lang="en" dirty="0"/>
              <a:t>What is a monologue?</a:t>
            </a:r>
            <a:endParaRPr dirty="0"/>
          </a:p>
        </p:txBody>
      </p:sp>
      <p:sp>
        <p:nvSpPr>
          <p:cNvPr id="304" name="Google Shape;304;p49"/>
          <p:cNvSpPr txBox="1">
            <a:spLocks noGrp="1"/>
          </p:cNvSpPr>
          <p:nvPr>
            <p:ph type="subTitle" idx="1"/>
          </p:nvPr>
        </p:nvSpPr>
        <p:spPr>
          <a:xfrm>
            <a:off x="644700" y="2053458"/>
            <a:ext cx="7854600" cy="1314600"/>
          </a:xfrm>
          <a:prstGeom prst="rect">
            <a:avLst/>
          </a:prstGeom>
        </p:spPr>
        <p:txBody>
          <a:bodyPr spcFirstLastPara="1" wrap="square" lIns="0" tIns="45700" rIns="18275" bIns="45700" anchor="t" anchorCtr="0">
            <a:normAutofit/>
          </a:bodyPr>
          <a:lstStyle/>
          <a:p>
            <a:pPr marL="0" lvl="0" indent="0" algn="l" rtl="0">
              <a:spcBef>
                <a:spcPts val="520"/>
              </a:spcBef>
              <a:spcAft>
                <a:spcPts val="0"/>
              </a:spcAft>
              <a:buNone/>
            </a:pPr>
            <a:r>
              <a:rPr lang="en" dirty="0"/>
              <a:t>What are some different examples of monologues?</a:t>
            </a:r>
            <a:endParaRPr dirty="0"/>
          </a:p>
          <a:p>
            <a:pPr marL="0" lvl="0" indent="0" algn="l" rtl="0">
              <a:spcBef>
                <a:spcPts val="520"/>
              </a:spcBef>
              <a:spcAft>
                <a:spcPts val="0"/>
              </a:spcAft>
              <a:buNone/>
            </a:pPr>
            <a:r>
              <a:rPr lang="en" dirty="0"/>
              <a:t>What goes into a monologue?</a:t>
            </a:r>
            <a:endParaRPr dirty="0"/>
          </a:p>
        </p:txBody>
      </p:sp>
      <p:grpSp>
        <p:nvGrpSpPr>
          <p:cNvPr id="305" name="Google Shape;305;p49"/>
          <p:cNvGrpSpPr/>
          <p:nvPr/>
        </p:nvGrpSpPr>
        <p:grpSpPr>
          <a:xfrm>
            <a:off x="7242679" y="522120"/>
            <a:ext cx="1423645" cy="1314600"/>
            <a:chOff x="7629625" y="298775"/>
            <a:chExt cx="1215900" cy="1257300"/>
          </a:xfrm>
        </p:grpSpPr>
        <p:sp>
          <p:nvSpPr>
            <p:cNvPr id="306" name="Google Shape;306;p49"/>
            <p:cNvSpPr/>
            <p:nvPr/>
          </p:nvSpPr>
          <p:spPr>
            <a:xfrm>
              <a:off x="7629625" y="298775"/>
              <a:ext cx="1215900" cy="1257300"/>
            </a:xfrm>
            <a:prstGeom prst="ellipse">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7" name="Google Shape;307;p49"/>
            <p:cNvPicPr preferRelativeResize="0"/>
            <p:nvPr/>
          </p:nvPicPr>
          <p:blipFill rotWithShape="1">
            <a:blip r:embed="rId4">
              <a:alphaModFix/>
            </a:blip>
            <a:srcRect l="-3937" t="-5940" r="-3937" b="-5940"/>
            <a:stretch/>
          </p:blipFill>
          <p:spPr>
            <a:xfrm>
              <a:off x="7690104" y="347472"/>
              <a:ext cx="1103700" cy="1152900"/>
            </a:xfrm>
            <a:prstGeom prst="ellipse">
              <a:avLst/>
            </a:prstGeom>
            <a:noFill/>
            <a:ln w="63500" cap="rnd" cmpd="sng">
              <a:solidFill>
                <a:srgbClr val="FFFFFF"/>
              </a:solidFill>
              <a:prstDash val="solid"/>
              <a:round/>
              <a:headEnd type="none" w="sm" len="sm"/>
              <a:tailEnd type="none" w="sm" len="sm"/>
            </a:ln>
            <a:effectLst>
              <a:outerShdw blurRad="50800" dist="38100" dir="8100000" algn="tr" rotWithShape="0">
                <a:srgbClr val="000000">
                  <a:alpha val="40000"/>
                </a:srgbClr>
              </a:outerShdw>
            </a:effectLst>
          </p:spPr>
        </p:pic>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1"/>
        <p:cNvGrpSpPr/>
        <p:nvPr/>
      </p:nvGrpSpPr>
      <p:grpSpPr>
        <a:xfrm>
          <a:off x="0" y="0"/>
          <a:ext cx="0" cy="0"/>
          <a:chOff x="0" y="0"/>
          <a:chExt cx="0" cy="0"/>
        </a:xfrm>
      </p:grpSpPr>
      <p:sp>
        <p:nvSpPr>
          <p:cNvPr id="312" name="Google Shape;312;p50"/>
          <p:cNvSpPr txBox="1">
            <a:spLocks noGrp="1"/>
          </p:cNvSpPr>
          <p:nvPr>
            <p:ph type="title"/>
          </p:nvPr>
        </p:nvSpPr>
        <p:spPr>
          <a:xfrm>
            <a:off x="457200" y="49154"/>
            <a:ext cx="6858300" cy="857400"/>
          </a:xfrm>
          <a:prstGeom prst="rect">
            <a:avLst/>
          </a:prstGeom>
          <a:noFill/>
          <a:ln>
            <a:noFill/>
          </a:ln>
        </p:spPr>
        <p:txBody>
          <a:bodyPr spcFirstLastPara="1" wrap="square" lIns="0" tIns="45700" rIns="0" bIns="0" anchor="b" anchorCtr="0">
            <a:normAutofit/>
          </a:bodyPr>
          <a:lstStyle/>
          <a:p>
            <a:pPr marL="0" lvl="0" indent="0" algn="l" rtl="0">
              <a:spcBef>
                <a:spcPts val="0"/>
              </a:spcBef>
              <a:spcAft>
                <a:spcPts val="0"/>
              </a:spcAft>
              <a:buClr>
                <a:schemeClr val="dk1"/>
              </a:buClr>
              <a:buSzPts val="1100"/>
              <a:buFont typeface="Arial"/>
              <a:buNone/>
            </a:pPr>
            <a:r>
              <a:rPr lang="en" dirty="0"/>
              <a:t>What is a Monologue?</a:t>
            </a:r>
            <a:endParaRPr dirty="0"/>
          </a:p>
        </p:txBody>
      </p:sp>
      <p:sp>
        <p:nvSpPr>
          <p:cNvPr id="314" name="Google Shape;314;p50"/>
          <p:cNvSpPr txBox="1"/>
          <p:nvPr/>
        </p:nvSpPr>
        <p:spPr>
          <a:xfrm>
            <a:off x="416209" y="805654"/>
            <a:ext cx="8229600" cy="3583465"/>
          </a:xfrm>
          <a:prstGeom prst="rect">
            <a:avLst/>
          </a:prstGeom>
          <a:noFill/>
          <a:ln>
            <a:noFill/>
          </a:ln>
        </p:spPr>
        <p:txBody>
          <a:bodyPr spcFirstLastPara="1" wrap="square" lIns="91425" tIns="45700" rIns="91425" bIns="45700" anchor="t" anchorCtr="0">
            <a:normAutofit/>
          </a:bodyPr>
          <a:lstStyle/>
          <a:p>
            <a:pPr marL="0" lvl="0" indent="0" algn="l" rtl="0">
              <a:spcBef>
                <a:spcPts val="520"/>
              </a:spcBef>
              <a:spcAft>
                <a:spcPts val="0"/>
              </a:spcAft>
              <a:buNone/>
            </a:pPr>
            <a:r>
              <a:rPr lang="en" sz="2200" dirty="0">
                <a:solidFill>
                  <a:srgbClr val="4A7D95"/>
                </a:solidFill>
                <a:latin typeface="Calibri"/>
                <a:ea typeface="Calibri"/>
                <a:cs typeface="Calibri"/>
                <a:sym typeface="Calibri"/>
              </a:rPr>
              <a:t>[mono-logue]</a:t>
            </a:r>
            <a:endParaRPr sz="2200" dirty="0">
              <a:solidFill>
                <a:srgbClr val="4A7D95"/>
              </a:solidFill>
              <a:latin typeface="Calibri"/>
              <a:ea typeface="Calibri"/>
              <a:cs typeface="Calibri"/>
              <a:sym typeface="Calibri"/>
            </a:endParaRPr>
          </a:p>
          <a:p>
            <a:pPr marL="0" lvl="0" indent="0" algn="l" rtl="0">
              <a:spcBef>
                <a:spcPts val="520"/>
              </a:spcBef>
              <a:spcAft>
                <a:spcPts val="0"/>
              </a:spcAft>
              <a:buNone/>
            </a:pPr>
            <a:r>
              <a:rPr lang="en" sz="2200" dirty="0">
                <a:solidFill>
                  <a:srgbClr val="1C3C58"/>
                </a:solidFill>
                <a:latin typeface="Calibri"/>
                <a:ea typeface="Calibri"/>
                <a:cs typeface="Calibri"/>
                <a:sym typeface="Calibri"/>
              </a:rPr>
              <a:t>noun</a:t>
            </a:r>
            <a:endParaRPr sz="2200" dirty="0">
              <a:solidFill>
                <a:srgbClr val="1C3C58"/>
              </a:solidFill>
              <a:latin typeface="Calibri"/>
              <a:ea typeface="Calibri"/>
              <a:cs typeface="Calibri"/>
              <a:sym typeface="Calibri"/>
            </a:endParaRPr>
          </a:p>
          <a:p>
            <a:pPr marL="63500" lvl="0">
              <a:buClr>
                <a:srgbClr val="991B1E"/>
              </a:buClr>
              <a:buSzPts val="2600"/>
            </a:pPr>
            <a:r>
              <a:rPr lang="en" sz="2200" dirty="0"/>
              <a:t>A monologue is a speech delivered by one person that exposes their inner thoughts and provides insights into his or her character.</a:t>
            </a:r>
            <a:endParaRPr sz="2200" dirty="0"/>
          </a:p>
          <a:p>
            <a:pPr marL="520700" lvl="0" indent="-457200" algn="l" rtl="0">
              <a:spcBef>
                <a:spcPts val="0"/>
              </a:spcBef>
              <a:spcAft>
                <a:spcPts val="0"/>
              </a:spcAft>
              <a:buClr>
                <a:srgbClr val="991B1E"/>
              </a:buClr>
              <a:buSzPts val="2600"/>
              <a:buFont typeface="Arial" panose="020B0604020202020204" pitchFamily="34" charset="0"/>
              <a:buChar char="•"/>
            </a:pPr>
            <a:r>
              <a:rPr lang="en" sz="2200" dirty="0"/>
              <a:t>The character/person speaks their thoughts about a specific event or situation and tells us how they are feeling at that particular moment.</a:t>
            </a:r>
            <a:endParaRPr sz="2200" dirty="0"/>
          </a:p>
          <a:p>
            <a:pPr marL="520700" lvl="0" indent="-457200" algn="l" rtl="0">
              <a:spcBef>
                <a:spcPts val="0"/>
              </a:spcBef>
              <a:spcAft>
                <a:spcPts val="0"/>
              </a:spcAft>
              <a:buClr>
                <a:srgbClr val="991B1E"/>
              </a:buClr>
              <a:buSzPts val="2600"/>
              <a:buFont typeface="Arial" panose="020B0604020202020204" pitchFamily="34" charset="0"/>
              <a:buChar char="•"/>
            </a:pPr>
            <a:r>
              <a:rPr lang="en" sz="2200" dirty="0"/>
              <a:t>Monologues are always written in first person (I think/I feel).</a:t>
            </a:r>
            <a:endParaRPr sz="2200" dirty="0"/>
          </a:p>
        </p:txBody>
      </p:sp>
      <p:grpSp>
        <p:nvGrpSpPr>
          <p:cNvPr id="315" name="Google Shape;315;p50"/>
          <p:cNvGrpSpPr/>
          <p:nvPr/>
        </p:nvGrpSpPr>
        <p:grpSpPr>
          <a:xfrm>
            <a:off x="7705825" y="222575"/>
            <a:ext cx="1215900" cy="1257300"/>
            <a:chOff x="7629625" y="298775"/>
            <a:chExt cx="1215900" cy="1257300"/>
          </a:xfrm>
        </p:grpSpPr>
        <p:sp>
          <p:nvSpPr>
            <p:cNvPr id="316" name="Google Shape;316;p50"/>
            <p:cNvSpPr/>
            <p:nvPr/>
          </p:nvSpPr>
          <p:spPr>
            <a:xfrm>
              <a:off x="7629625" y="298775"/>
              <a:ext cx="1215900" cy="1257300"/>
            </a:xfrm>
            <a:prstGeom prst="ellipse">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7" name="Google Shape;317;p50"/>
            <p:cNvPicPr preferRelativeResize="0"/>
            <p:nvPr/>
          </p:nvPicPr>
          <p:blipFill rotWithShape="1">
            <a:blip r:embed="rId4">
              <a:alphaModFix/>
            </a:blip>
            <a:srcRect l="-3937" t="-5940" r="-3937" b="-5940"/>
            <a:stretch/>
          </p:blipFill>
          <p:spPr>
            <a:xfrm>
              <a:off x="7690104" y="347472"/>
              <a:ext cx="1103700" cy="1152900"/>
            </a:xfrm>
            <a:prstGeom prst="ellipse">
              <a:avLst/>
            </a:prstGeom>
            <a:noFill/>
            <a:ln w="63500" cap="rnd" cmpd="sng">
              <a:solidFill>
                <a:srgbClr val="FFFFFF"/>
              </a:solidFill>
              <a:prstDash val="solid"/>
              <a:round/>
              <a:headEnd type="none" w="sm" len="sm"/>
              <a:tailEnd type="none" w="sm" len="sm"/>
            </a:ln>
            <a:effectLst>
              <a:outerShdw blurRad="50800" dist="38100" dir="8100000" algn="tr" rotWithShape="0">
                <a:srgbClr val="000000">
                  <a:alpha val="40000"/>
                </a:srgbClr>
              </a:outerShdw>
            </a:effectLst>
          </p:spPr>
        </p:pic>
      </p:gr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3"/>
        <p:cNvGrpSpPr/>
        <p:nvPr/>
      </p:nvGrpSpPr>
      <p:grpSpPr>
        <a:xfrm>
          <a:off x="0" y="0"/>
          <a:ext cx="0" cy="0"/>
          <a:chOff x="0" y="0"/>
          <a:chExt cx="0" cy="0"/>
        </a:xfrm>
      </p:grpSpPr>
      <p:sp>
        <p:nvSpPr>
          <p:cNvPr id="104" name="Google Shape;104;p24"/>
          <p:cNvSpPr txBox="1">
            <a:spLocks noGrp="1"/>
          </p:cNvSpPr>
          <p:nvPr>
            <p:ph type="title"/>
          </p:nvPr>
        </p:nvSpPr>
        <p:spPr>
          <a:xfrm>
            <a:off x="457200" y="174820"/>
            <a:ext cx="6858300" cy="857400"/>
          </a:xfrm>
          <a:prstGeom prst="rect">
            <a:avLst/>
          </a:prstGeom>
          <a:noFill/>
          <a:ln>
            <a:noFill/>
          </a:ln>
        </p:spPr>
        <p:txBody>
          <a:bodyPr spcFirstLastPara="1" wrap="square" lIns="0" tIns="45700" rIns="0" bIns="0" anchor="b" anchorCtr="0">
            <a:normAutofit/>
          </a:bodyPr>
          <a:lstStyle/>
          <a:p>
            <a:pPr marL="0" lvl="0" indent="0" algn="l" rtl="0">
              <a:spcBef>
                <a:spcPts val="0"/>
              </a:spcBef>
              <a:spcAft>
                <a:spcPts val="0"/>
              </a:spcAft>
              <a:buClr>
                <a:schemeClr val="dk1"/>
              </a:buClr>
              <a:buSzPts val="1100"/>
              <a:buFont typeface="Arial"/>
              <a:buNone/>
            </a:pPr>
            <a:r>
              <a:rPr lang="en" dirty="0"/>
              <a:t>Scoring Your Quiz</a:t>
            </a:r>
            <a:endParaRPr dirty="0"/>
          </a:p>
        </p:txBody>
      </p:sp>
      <p:sp>
        <p:nvSpPr>
          <p:cNvPr id="106" name="Google Shape;106;p24"/>
          <p:cNvSpPr txBox="1"/>
          <p:nvPr/>
        </p:nvSpPr>
        <p:spPr>
          <a:xfrm>
            <a:off x="457200" y="1066563"/>
            <a:ext cx="8229600" cy="3434100"/>
          </a:xfrm>
          <a:prstGeom prst="rect">
            <a:avLst/>
          </a:prstGeom>
          <a:noFill/>
          <a:ln>
            <a:noFill/>
          </a:ln>
        </p:spPr>
        <p:txBody>
          <a:bodyPr spcFirstLastPara="1" wrap="square" lIns="91425" tIns="45700" rIns="91425" bIns="45700" anchor="t" anchorCtr="0">
            <a:normAutofit/>
          </a:bodyPr>
          <a:lstStyle/>
          <a:p>
            <a:pPr marL="0" lvl="0" indent="0" algn="l" rtl="0">
              <a:spcBef>
                <a:spcPts val="520"/>
              </a:spcBef>
              <a:spcAft>
                <a:spcPts val="0"/>
              </a:spcAft>
              <a:buNone/>
            </a:pPr>
            <a:r>
              <a:rPr lang="en" sz="2600" dirty="0">
                <a:latin typeface="Calibri"/>
                <a:ea typeface="Calibri"/>
                <a:cs typeface="Calibri"/>
                <a:sym typeface="Calibri"/>
              </a:rPr>
              <a:t>Add up all of your answers to see which wolf pack you belong to!</a:t>
            </a:r>
            <a:endParaRPr sz="2600" dirty="0">
              <a:latin typeface="Calibri"/>
              <a:ea typeface="Calibri"/>
              <a:cs typeface="Calibri"/>
              <a:sym typeface="Calibri"/>
            </a:endParaRPr>
          </a:p>
          <a:p>
            <a:pPr marL="977900" lvl="0" indent="-457200" algn="l" rtl="0">
              <a:spcBef>
                <a:spcPts val="520"/>
              </a:spcBef>
              <a:spcAft>
                <a:spcPts val="0"/>
              </a:spcAft>
              <a:buClr>
                <a:srgbClr val="991B1E"/>
              </a:buClr>
              <a:buSzPts val="2600"/>
              <a:buFont typeface="Arial" panose="020B0604020202020204" pitchFamily="34" charset="0"/>
              <a:buChar char="•"/>
            </a:pPr>
            <a:r>
              <a:rPr lang="en" sz="2600" dirty="0">
                <a:latin typeface="Calibri"/>
                <a:ea typeface="Calibri"/>
                <a:cs typeface="Calibri"/>
                <a:sym typeface="Calibri"/>
              </a:rPr>
              <a:t>Total number of As</a:t>
            </a:r>
            <a:endParaRPr sz="2600" dirty="0">
              <a:latin typeface="Calibri"/>
              <a:ea typeface="Calibri"/>
              <a:cs typeface="Calibri"/>
              <a:sym typeface="Calibri"/>
            </a:endParaRPr>
          </a:p>
          <a:p>
            <a:pPr marL="977900" lvl="0" indent="-457200" algn="l" rtl="0">
              <a:spcBef>
                <a:spcPts val="0"/>
              </a:spcBef>
              <a:spcAft>
                <a:spcPts val="0"/>
              </a:spcAft>
              <a:buClr>
                <a:srgbClr val="991B1E"/>
              </a:buClr>
              <a:buSzPts val="2600"/>
              <a:buFont typeface="Arial" panose="020B0604020202020204" pitchFamily="34" charset="0"/>
              <a:buChar char="•"/>
            </a:pPr>
            <a:r>
              <a:rPr lang="en" sz="2600" dirty="0">
                <a:solidFill>
                  <a:schemeClr val="dk1"/>
                </a:solidFill>
                <a:latin typeface="Calibri"/>
                <a:ea typeface="Calibri"/>
                <a:cs typeface="Calibri"/>
                <a:sym typeface="Calibri"/>
              </a:rPr>
              <a:t>Total number of Bs</a:t>
            </a:r>
            <a:endParaRPr sz="2600" dirty="0">
              <a:solidFill>
                <a:schemeClr val="dk1"/>
              </a:solidFill>
              <a:latin typeface="Calibri"/>
              <a:ea typeface="Calibri"/>
              <a:cs typeface="Calibri"/>
              <a:sym typeface="Calibri"/>
            </a:endParaRPr>
          </a:p>
          <a:p>
            <a:pPr marL="977900" lvl="0" indent="-457200" algn="l" rtl="0">
              <a:spcBef>
                <a:spcPts val="0"/>
              </a:spcBef>
              <a:spcAft>
                <a:spcPts val="0"/>
              </a:spcAft>
              <a:buClr>
                <a:srgbClr val="991B1E"/>
              </a:buClr>
              <a:buSzPts val="2600"/>
              <a:buFont typeface="Arial" panose="020B0604020202020204" pitchFamily="34" charset="0"/>
              <a:buChar char="•"/>
            </a:pPr>
            <a:r>
              <a:rPr lang="en" sz="2600" dirty="0">
                <a:solidFill>
                  <a:schemeClr val="dk1"/>
                </a:solidFill>
                <a:latin typeface="Calibri"/>
                <a:ea typeface="Calibri"/>
                <a:cs typeface="Calibri"/>
                <a:sym typeface="Calibri"/>
              </a:rPr>
              <a:t>Total number of Cs</a:t>
            </a:r>
            <a:endParaRPr sz="2600" dirty="0">
              <a:solidFill>
                <a:schemeClr val="dk1"/>
              </a:solidFill>
              <a:latin typeface="Calibri"/>
              <a:ea typeface="Calibri"/>
              <a:cs typeface="Calibri"/>
              <a:sym typeface="Calibri"/>
            </a:endParaRPr>
          </a:p>
          <a:p>
            <a:pPr marL="977900" lvl="0" indent="-457200" algn="l" rtl="0">
              <a:spcBef>
                <a:spcPts val="0"/>
              </a:spcBef>
              <a:spcAft>
                <a:spcPts val="0"/>
              </a:spcAft>
              <a:buClr>
                <a:srgbClr val="991B1E"/>
              </a:buClr>
              <a:buSzPts val="2600"/>
              <a:buFont typeface="Arial" panose="020B0604020202020204" pitchFamily="34" charset="0"/>
              <a:buChar char="•"/>
            </a:pPr>
            <a:r>
              <a:rPr lang="en" sz="2600" dirty="0">
                <a:solidFill>
                  <a:schemeClr val="dk1"/>
                </a:solidFill>
                <a:latin typeface="Calibri"/>
                <a:ea typeface="Calibri"/>
                <a:cs typeface="Calibri"/>
                <a:sym typeface="Calibri"/>
              </a:rPr>
              <a:t>Total number of Ds</a:t>
            </a:r>
            <a:endParaRPr sz="2600" dirty="0">
              <a:solidFill>
                <a:schemeClr val="dk1"/>
              </a:solidFill>
              <a:latin typeface="Calibri"/>
              <a:ea typeface="Calibri"/>
              <a:cs typeface="Calibri"/>
              <a:sym typeface="Calibri"/>
            </a:endParaRPr>
          </a:p>
          <a:p>
            <a:pPr marL="977900" lvl="0" indent="-457200" algn="l" rtl="0">
              <a:spcBef>
                <a:spcPts val="520"/>
              </a:spcBef>
              <a:spcAft>
                <a:spcPts val="0"/>
              </a:spcAft>
              <a:buClr>
                <a:srgbClr val="991B1E"/>
              </a:buClr>
              <a:buSzPts val="2600"/>
              <a:buFont typeface="Arial" panose="020B0604020202020204" pitchFamily="34" charset="0"/>
              <a:buChar char="•"/>
            </a:pPr>
            <a:r>
              <a:rPr lang="en" sz="2600" dirty="0">
                <a:solidFill>
                  <a:schemeClr val="dk1"/>
                </a:solidFill>
                <a:latin typeface="Calibri"/>
                <a:ea typeface="Calibri"/>
                <a:cs typeface="Calibri"/>
                <a:sym typeface="Calibri"/>
              </a:rPr>
              <a:t>Total number of Es</a:t>
            </a:r>
            <a:endParaRPr sz="2600" dirty="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1"/>
        <p:cNvGrpSpPr/>
        <p:nvPr/>
      </p:nvGrpSpPr>
      <p:grpSpPr>
        <a:xfrm>
          <a:off x="0" y="0"/>
          <a:ext cx="0" cy="0"/>
          <a:chOff x="0" y="0"/>
          <a:chExt cx="0" cy="0"/>
        </a:xfrm>
      </p:grpSpPr>
      <p:sp>
        <p:nvSpPr>
          <p:cNvPr id="322" name="Google Shape;322;p51"/>
          <p:cNvSpPr txBox="1">
            <a:spLocks noGrp="1"/>
          </p:cNvSpPr>
          <p:nvPr>
            <p:ph type="title"/>
          </p:nvPr>
        </p:nvSpPr>
        <p:spPr>
          <a:xfrm>
            <a:off x="457200" y="307250"/>
            <a:ext cx="6858300" cy="857400"/>
          </a:xfrm>
          <a:prstGeom prst="rect">
            <a:avLst/>
          </a:prstGeom>
          <a:noFill/>
          <a:ln>
            <a:noFill/>
          </a:ln>
        </p:spPr>
        <p:txBody>
          <a:bodyPr spcFirstLastPara="1" wrap="square" lIns="0" tIns="45700" rIns="0" bIns="0" anchor="b" anchorCtr="0">
            <a:normAutofit/>
          </a:bodyPr>
          <a:lstStyle/>
          <a:p>
            <a:pPr marL="0" lvl="0" indent="0" algn="l" rtl="0">
              <a:spcBef>
                <a:spcPts val="0"/>
              </a:spcBef>
              <a:spcAft>
                <a:spcPts val="0"/>
              </a:spcAft>
              <a:buClr>
                <a:schemeClr val="dk1"/>
              </a:buClr>
              <a:buSzPts val="1100"/>
              <a:buFont typeface="Arial"/>
              <a:buNone/>
            </a:pPr>
            <a:r>
              <a:rPr lang="en" dirty="0"/>
              <a:t>Types of Monologues</a:t>
            </a:r>
            <a:endParaRPr dirty="0"/>
          </a:p>
        </p:txBody>
      </p:sp>
      <p:sp>
        <p:nvSpPr>
          <p:cNvPr id="324" name="Google Shape;324;p51"/>
          <p:cNvSpPr txBox="1"/>
          <p:nvPr/>
        </p:nvSpPr>
        <p:spPr>
          <a:xfrm>
            <a:off x="457200" y="1309352"/>
            <a:ext cx="8229600" cy="3434100"/>
          </a:xfrm>
          <a:prstGeom prst="rect">
            <a:avLst/>
          </a:prstGeom>
          <a:noFill/>
          <a:ln>
            <a:noFill/>
          </a:ln>
        </p:spPr>
        <p:txBody>
          <a:bodyPr spcFirstLastPara="1" wrap="square" lIns="91425" tIns="45700" rIns="91425" bIns="45700" anchor="t" anchorCtr="0">
            <a:normAutofit/>
          </a:bodyPr>
          <a:lstStyle/>
          <a:p>
            <a:pPr marL="520700" lvl="0" indent="-457200" algn="l" rtl="0">
              <a:spcBef>
                <a:spcPts val="0"/>
              </a:spcBef>
              <a:spcAft>
                <a:spcPts val="0"/>
              </a:spcAft>
              <a:buClr>
                <a:srgbClr val="991B1E"/>
              </a:buClr>
              <a:buSzPts val="2600"/>
              <a:buFont typeface="Arial" panose="020B0604020202020204" pitchFamily="34" charset="0"/>
              <a:buChar char="•"/>
            </a:pPr>
            <a:r>
              <a:rPr lang="en" sz="2600" dirty="0"/>
              <a:t>Soliloquy</a:t>
            </a:r>
            <a:endParaRPr sz="2600" dirty="0"/>
          </a:p>
          <a:p>
            <a:pPr marL="520700" lvl="0" indent="-457200" algn="l" rtl="0">
              <a:spcBef>
                <a:spcPts val="0"/>
              </a:spcBef>
              <a:spcAft>
                <a:spcPts val="0"/>
              </a:spcAft>
              <a:buClr>
                <a:srgbClr val="991B1E"/>
              </a:buClr>
              <a:buSzPts val="2600"/>
              <a:buFont typeface="Arial" panose="020B0604020202020204" pitchFamily="34" charset="0"/>
              <a:buChar char="•"/>
            </a:pPr>
            <a:r>
              <a:rPr lang="en" sz="2600" dirty="0"/>
              <a:t>Interior Monologue</a:t>
            </a:r>
            <a:endParaRPr sz="2600" dirty="0"/>
          </a:p>
          <a:p>
            <a:pPr marL="520700" lvl="0" indent="-457200" algn="l" rtl="0">
              <a:spcBef>
                <a:spcPts val="0"/>
              </a:spcBef>
              <a:spcAft>
                <a:spcPts val="0"/>
              </a:spcAft>
              <a:buClr>
                <a:srgbClr val="991B1E"/>
              </a:buClr>
              <a:buSzPts val="2600"/>
              <a:buFont typeface="Arial" panose="020B0604020202020204" pitchFamily="34" charset="0"/>
              <a:buChar char="•"/>
            </a:pPr>
            <a:r>
              <a:rPr lang="en" sz="2600" dirty="0"/>
              <a:t>Dramatic Monologue</a:t>
            </a:r>
            <a:endParaRPr sz="2600" dirty="0"/>
          </a:p>
          <a:p>
            <a:pPr marL="520700" lvl="0" indent="-457200" algn="l" rtl="0">
              <a:spcBef>
                <a:spcPts val="0"/>
              </a:spcBef>
              <a:spcAft>
                <a:spcPts val="0"/>
              </a:spcAft>
              <a:buClr>
                <a:srgbClr val="991B1E"/>
              </a:buClr>
              <a:buSzPts val="2600"/>
              <a:buFont typeface="Arial" panose="020B0604020202020204" pitchFamily="34" charset="0"/>
              <a:buChar char="•"/>
            </a:pPr>
            <a:r>
              <a:rPr lang="en" sz="2600" dirty="0"/>
              <a:t>Stand-up comedy</a:t>
            </a:r>
            <a:endParaRPr sz="2600" dirty="0"/>
          </a:p>
          <a:p>
            <a:pPr marL="520700" lvl="0" indent="-457200" algn="l" rtl="0">
              <a:spcBef>
                <a:spcPts val="0"/>
              </a:spcBef>
              <a:spcAft>
                <a:spcPts val="0"/>
              </a:spcAft>
              <a:buClr>
                <a:srgbClr val="991B1E"/>
              </a:buClr>
              <a:buSzPts val="2600"/>
              <a:buFont typeface="Arial" panose="020B0604020202020204" pitchFamily="34" charset="0"/>
              <a:buChar char="•"/>
            </a:pPr>
            <a:r>
              <a:rPr lang="en" sz="2600" dirty="0"/>
              <a:t>Specific songs in musical theater </a:t>
            </a:r>
            <a:endParaRPr sz="2600" dirty="0"/>
          </a:p>
          <a:p>
            <a:pPr marL="520700" lvl="0" indent="-457200" algn="l" rtl="0">
              <a:spcBef>
                <a:spcPts val="0"/>
              </a:spcBef>
              <a:spcAft>
                <a:spcPts val="0"/>
              </a:spcAft>
              <a:buClr>
                <a:srgbClr val="991B1E"/>
              </a:buClr>
              <a:buSzPts val="2600"/>
              <a:buFont typeface="Arial" panose="020B0604020202020204" pitchFamily="34" charset="0"/>
              <a:buChar char="•"/>
            </a:pPr>
            <a:r>
              <a:rPr lang="en" sz="2600" dirty="0"/>
              <a:t>Villain Speeches</a:t>
            </a:r>
            <a:endParaRPr sz="2600" dirty="0"/>
          </a:p>
          <a:p>
            <a:pPr marL="520700" lvl="0" indent="-457200" algn="l" rtl="0">
              <a:spcBef>
                <a:spcPts val="0"/>
              </a:spcBef>
              <a:spcAft>
                <a:spcPts val="0"/>
              </a:spcAft>
              <a:buClr>
                <a:srgbClr val="991B1E"/>
              </a:buClr>
              <a:buSzPts val="2600"/>
              <a:buFont typeface="Arial" panose="020B0604020202020204" pitchFamily="34" charset="0"/>
              <a:buChar char="•"/>
            </a:pPr>
            <a:r>
              <a:rPr lang="en" sz="2600" dirty="0"/>
              <a:t>Rants</a:t>
            </a:r>
            <a:endParaRPr sz="2600" dirty="0"/>
          </a:p>
        </p:txBody>
      </p:sp>
      <p:grpSp>
        <p:nvGrpSpPr>
          <p:cNvPr id="325" name="Google Shape;325;p51"/>
          <p:cNvGrpSpPr/>
          <p:nvPr/>
        </p:nvGrpSpPr>
        <p:grpSpPr>
          <a:xfrm>
            <a:off x="7027906" y="460353"/>
            <a:ext cx="1356195" cy="1358008"/>
            <a:chOff x="7629625" y="298775"/>
            <a:chExt cx="1215900" cy="1257300"/>
          </a:xfrm>
        </p:grpSpPr>
        <p:sp>
          <p:nvSpPr>
            <p:cNvPr id="326" name="Google Shape;326;p51"/>
            <p:cNvSpPr/>
            <p:nvPr/>
          </p:nvSpPr>
          <p:spPr>
            <a:xfrm>
              <a:off x="7629625" y="298775"/>
              <a:ext cx="1215900" cy="1257300"/>
            </a:xfrm>
            <a:prstGeom prst="ellipse">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7" name="Google Shape;327;p51"/>
            <p:cNvPicPr preferRelativeResize="0"/>
            <p:nvPr/>
          </p:nvPicPr>
          <p:blipFill rotWithShape="1">
            <a:blip r:embed="rId4">
              <a:alphaModFix/>
            </a:blip>
            <a:srcRect l="-3937" t="-5940" r="-3937" b="-5940"/>
            <a:stretch/>
          </p:blipFill>
          <p:spPr>
            <a:xfrm>
              <a:off x="7690104" y="347472"/>
              <a:ext cx="1103700" cy="1152900"/>
            </a:xfrm>
            <a:prstGeom prst="ellipse">
              <a:avLst/>
            </a:prstGeom>
            <a:noFill/>
            <a:ln w="63500" cap="rnd" cmpd="sng">
              <a:solidFill>
                <a:srgbClr val="FFFFFF"/>
              </a:solidFill>
              <a:prstDash val="solid"/>
              <a:round/>
              <a:headEnd type="none" w="sm" len="sm"/>
              <a:tailEnd type="none" w="sm" len="sm"/>
            </a:ln>
            <a:effectLst>
              <a:outerShdw blurRad="50800" dist="38100" dir="8100000" algn="tr" rotWithShape="0">
                <a:srgbClr val="000000">
                  <a:alpha val="40000"/>
                </a:srgbClr>
              </a:outerShdw>
            </a:effectLst>
          </p:spPr>
        </p:pic>
      </p:gr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1"/>
        <p:cNvGrpSpPr/>
        <p:nvPr/>
      </p:nvGrpSpPr>
      <p:grpSpPr>
        <a:xfrm>
          <a:off x="0" y="0"/>
          <a:ext cx="0" cy="0"/>
          <a:chOff x="0" y="0"/>
          <a:chExt cx="0" cy="0"/>
        </a:xfrm>
      </p:grpSpPr>
      <p:sp>
        <p:nvSpPr>
          <p:cNvPr id="332" name="Google Shape;332;p52"/>
          <p:cNvSpPr txBox="1">
            <a:spLocks noGrp="1"/>
          </p:cNvSpPr>
          <p:nvPr>
            <p:ph type="title"/>
          </p:nvPr>
        </p:nvSpPr>
        <p:spPr>
          <a:xfrm>
            <a:off x="457200" y="307250"/>
            <a:ext cx="6858300" cy="857400"/>
          </a:xfrm>
          <a:prstGeom prst="rect">
            <a:avLst/>
          </a:prstGeom>
          <a:noFill/>
          <a:ln>
            <a:noFill/>
          </a:ln>
        </p:spPr>
        <p:txBody>
          <a:bodyPr spcFirstLastPara="1" wrap="square" lIns="0" tIns="45700" rIns="0" bIns="0" anchor="b" anchorCtr="0">
            <a:normAutofit fontScale="90000"/>
          </a:bodyPr>
          <a:lstStyle/>
          <a:p>
            <a:pPr marL="0" lvl="0" indent="0" algn="l" rtl="0">
              <a:spcBef>
                <a:spcPts val="0"/>
              </a:spcBef>
              <a:spcAft>
                <a:spcPts val="0"/>
              </a:spcAft>
              <a:buClr>
                <a:schemeClr val="dk1"/>
              </a:buClr>
              <a:buSzPct val="30555"/>
              <a:buFont typeface="Arial"/>
              <a:buNone/>
            </a:pPr>
            <a:r>
              <a:rPr lang="en" dirty="0"/>
              <a:t>Writing a Monologue in 7 Easy Steps!</a:t>
            </a:r>
            <a:endParaRPr dirty="0"/>
          </a:p>
        </p:txBody>
      </p:sp>
      <p:sp>
        <p:nvSpPr>
          <p:cNvPr id="334" name="Google Shape;334;p52"/>
          <p:cNvSpPr txBox="1"/>
          <p:nvPr/>
        </p:nvSpPr>
        <p:spPr>
          <a:xfrm>
            <a:off x="457200" y="1309352"/>
            <a:ext cx="7132320" cy="3434100"/>
          </a:xfrm>
          <a:prstGeom prst="rect">
            <a:avLst/>
          </a:prstGeom>
          <a:noFill/>
          <a:ln>
            <a:noFill/>
          </a:ln>
        </p:spPr>
        <p:txBody>
          <a:bodyPr spcFirstLastPara="1" wrap="square" lIns="91425" tIns="45700" rIns="91425" bIns="45700" anchor="t" anchorCtr="0">
            <a:normAutofit/>
          </a:bodyPr>
          <a:lstStyle/>
          <a:p>
            <a:pPr marL="520700" lvl="0" indent="-457200" algn="l" rtl="0">
              <a:spcBef>
                <a:spcPts val="0"/>
              </a:spcBef>
              <a:spcAft>
                <a:spcPts val="0"/>
              </a:spcAft>
              <a:buClr>
                <a:schemeClr val="accent4"/>
              </a:buClr>
              <a:buSzPts val="2600"/>
              <a:buFont typeface="Arial" panose="020B0604020202020204" pitchFamily="34" charset="0"/>
              <a:buChar char="•"/>
            </a:pPr>
            <a:r>
              <a:rPr lang="en" sz="2600" dirty="0"/>
              <a:t>Define the purpose of the monologue.</a:t>
            </a:r>
            <a:endParaRPr sz="2600" dirty="0"/>
          </a:p>
          <a:p>
            <a:pPr marL="520700" lvl="0" indent="-457200" algn="l" rtl="0">
              <a:spcBef>
                <a:spcPts val="0"/>
              </a:spcBef>
              <a:spcAft>
                <a:spcPts val="0"/>
              </a:spcAft>
              <a:buClr>
                <a:schemeClr val="accent4"/>
              </a:buClr>
              <a:buSzPts val="2600"/>
              <a:buFont typeface="Arial" panose="020B0604020202020204" pitchFamily="34" charset="0"/>
              <a:buChar char="•"/>
            </a:pPr>
            <a:r>
              <a:rPr lang="en" sz="2600" dirty="0"/>
              <a:t>Develop the character profile</a:t>
            </a:r>
            <a:r>
              <a:rPr lang="en-US" sz="2600" dirty="0"/>
              <a:t>.</a:t>
            </a:r>
            <a:endParaRPr sz="2600" dirty="0"/>
          </a:p>
          <a:p>
            <a:pPr marL="520700" lvl="0" indent="-457200" algn="l" rtl="0">
              <a:spcBef>
                <a:spcPts val="0"/>
              </a:spcBef>
              <a:spcAft>
                <a:spcPts val="0"/>
              </a:spcAft>
              <a:buClr>
                <a:schemeClr val="accent4"/>
              </a:buClr>
              <a:buSzPts val="2600"/>
              <a:buFont typeface="Arial" panose="020B0604020202020204" pitchFamily="34" charset="0"/>
              <a:buChar char="•"/>
            </a:pPr>
            <a:r>
              <a:rPr lang="en" sz="2600" dirty="0"/>
              <a:t>Identify the audience.</a:t>
            </a:r>
            <a:endParaRPr sz="2600" dirty="0"/>
          </a:p>
          <a:p>
            <a:pPr marL="520700" lvl="0" indent="-457200" algn="l" rtl="0">
              <a:spcBef>
                <a:spcPts val="0"/>
              </a:spcBef>
              <a:spcAft>
                <a:spcPts val="0"/>
              </a:spcAft>
              <a:buClr>
                <a:schemeClr val="accent4"/>
              </a:buClr>
              <a:buSzPts val="2600"/>
              <a:buFont typeface="Arial" panose="020B0604020202020204" pitchFamily="34" charset="0"/>
              <a:buChar char="•"/>
            </a:pPr>
            <a:r>
              <a:rPr lang="en" sz="2600" dirty="0"/>
              <a:t>Create a powerful beginning.</a:t>
            </a:r>
            <a:endParaRPr sz="2600" dirty="0"/>
          </a:p>
          <a:p>
            <a:pPr marL="520700" lvl="0" indent="-457200" algn="l" rtl="0">
              <a:spcBef>
                <a:spcPts val="0"/>
              </a:spcBef>
              <a:spcAft>
                <a:spcPts val="0"/>
              </a:spcAft>
              <a:buClr>
                <a:schemeClr val="accent4"/>
              </a:buClr>
              <a:buSzPts val="2600"/>
              <a:buFont typeface="Arial" panose="020B0604020202020204" pitchFamily="34" charset="0"/>
              <a:buChar char="•"/>
            </a:pPr>
            <a:r>
              <a:rPr lang="en" sz="2600" dirty="0"/>
              <a:t>Write the middle part.</a:t>
            </a:r>
            <a:endParaRPr sz="2600" dirty="0"/>
          </a:p>
          <a:p>
            <a:pPr marL="520700" lvl="0" indent="-457200" algn="l" rtl="0">
              <a:spcBef>
                <a:spcPts val="0"/>
              </a:spcBef>
              <a:spcAft>
                <a:spcPts val="0"/>
              </a:spcAft>
              <a:buClr>
                <a:schemeClr val="accent4"/>
              </a:buClr>
              <a:buSzPts val="2600"/>
              <a:buFont typeface="Arial" panose="020B0604020202020204" pitchFamily="34" charset="0"/>
              <a:buChar char="•"/>
            </a:pPr>
            <a:r>
              <a:rPr lang="en" sz="2600" dirty="0"/>
              <a:t>Craft a clear ending.</a:t>
            </a:r>
            <a:endParaRPr sz="2600" dirty="0"/>
          </a:p>
          <a:p>
            <a:pPr marL="520700" lvl="0" indent="-457200" algn="l" rtl="0">
              <a:spcBef>
                <a:spcPts val="0"/>
              </a:spcBef>
              <a:spcAft>
                <a:spcPts val="0"/>
              </a:spcAft>
              <a:buClr>
                <a:schemeClr val="accent4"/>
              </a:buClr>
              <a:buSzPts val="2600"/>
              <a:buFont typeface="Arial" panose="020B0604020202020204" pitchFamily="34" charset="0"/>
              <a:buChar char="•"/>
            </a:pPr>
            <a:r>
              <a:rPr lang="en" sz="2600" dirty="0"/>
              <a:t>Refine and tweak.</a:t>
            </a:r>
            <a:endParaRPr sz="2600" dirty="0"/>
          </a:p>
        </p:txBody>
      </p:sp>
      <p:grpSp>
        <p:nvGrpSpPr>
          <p:cNvPr id="335" name="Google Shape;335;p52"/>
          <p:cNvGrpSpPr/>
          <p:nvPr/>
        </p:nvGrpSpPr>
        <p:grpSpPr>
          <a:xfrm>
            <a:off x="7705825" y="222575"/>
            <a:ext cx="1215900" cy="1257300"/>
            <a:chOff x="7629625" y="298775"/>
            <a:chExt cx="1215900" cy="1257300"/>
          </a:xfrm>
        </p:grpSpPr>
        <p:sp>
          <p:nvSpPr>
            <p:cNvPr id="336" name="Google Shape;336;p52"/>
            <p:cNvSpPr/>
            <p:nvPr/>
          </p:nvSpPr>
          <p:spPr>
            <a:xfrm>
              <a:off x="7629625" y="298775"/>
              <a:ext cx="1215900" cy="1257300"/>
            </a:xfrm>
            <a:prstGeom prst="ellipse">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7" name="Google Shape;337;p52"/>
            <p:cNvPicPr preferRelativeResize="0"/>
            <p:nvPr/>
          </p:nvPicPr>
          <p:blipFill rotWithShape="1">
            <a:blip r:embed="rId4">
              <a:alphaModFix/>
            </a:blip>
            <a:srcRect l="-3937" t="-5940" r="-3937" b="-5940"/>
            <a:stretch/>
          </p:blipFill>
          <p:spPr>
            <a:xfrm>
              <a:off x="7690104" y="347472"/>
              <a:ext cx="1103700" cy="1152900"/>
            </a:xfrm>
            <a:prstGeom prst="ellipse">
              <a:avLst/>
            </a:prstGeom>
            <a:noFill/>
            <a:ln w="63500" cap="rnd" cmpd="sng">
              <a:solidFill>
                <a:srgbClr val="FFFFFF"/>
              </a:solidFill>
              <a:prstDash val="solid"/>
              <a:round/>
              <a:headEnd type="none" w="sm" len="sm"/>
              <a:tailEnd type="none" w="sm" len="sm"/>
            </a:ln>
            <a:effectLst>
              <a:outerShdw blurRad="50800" dist="38100" dir="8100000" algn="tr" rotWithShape="0">
                <a:srgbClr val="000000">
                  <a:alpha val="40000"/>
                </a:srgbClr>
              </a:outerShdw>
            </a:effectLst>
          </p:spPr>
        </p:pic>
      </p:gr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1"/>
        <p:cNvGrpSpPr/>
        <p:nvPr/>
      </p:nvGrpSpPr>
      <p:grpSpPr>
        <a:xfrm>
          <a:off x="0" y="0"/>
          <a:ext cx="0" cy="0"/>
          <a:chOff x="0" y="0"/>
          <a:chExt cx="0" cy="0"/>
        </a:xfrm>
      </p:grpSpPr>
      <p:sp>
        <p:nvSpPr>
          <p:cNvPr id="342" name="Google Shape;342;p53"/>
          <p:cNvSpPr txBox="1">
            <a:spLocks noGrp="1"/>
          </p:cNvSpPr>
          <p:nvPr>
            <p:ph type="title"/>
          </p:nvPr>
        </p:nvSpPr>
        <p:spPr>
          <a:xfrm>
            <a:off x="457200" y="131208"/>
            <a:ext cx="6943800" cy="857400"/>
          </a:xfrm>
          <a:prstGeom prst="rect">
            <a:avLst/>
          </a:prstGeom>
          <a:noFill/>
          <a:ln>
            <a:noFill/>
          </a:ln>
        </p:spPr>
        <p:txBody>
          <a:bodyPr spcFirstLastPara="1" wrap="square" lIns="0" tIns="45700" rIns="0" bIns="0" anchor="b" anchorCtr="0">
            <a:normAutofit fontScale="90000"/>
          </a:bodyPr>
          <a:lstStyle/>
          <a:p>
            <a:pPr marL="0" lvl="0" indent="0" algn="l" rtl="0">
              <a:spcBef>
                <a:spcPts val="0"/>
              </a:spcBef>
              <a:spcAft>
                <a:spcPts val="0"/>
              </a:spcAft>
              <a:buClr>
                <a:schemeClr val="dk1"/>
              </a:buClr>
              <a:buSzPct val="30555"/>
              <a:buFont typeface="Arial"/>
              <a:buNone/>
            </a:pPr>
            <a:r>
              <a:rPr lang="en" dirty="0"/>
              <a:t>How am I Feeling? What am I Thinking?</a:t>
            </a:r>
            <a:endParaRPr dirty="0"/>
          </a:p>
        </p:txBody>
      </p:sp>
      <p:sp>
        <p:nvSpPr>
          <p:cNvPr id="344" name="Google Shape;344;p53"/>
          <p:cNvSpPr txBox="1">
            <a:spLocks noGrp="1"/>
          </p:cNvSpPr>
          <p:nvPr>
            <p:ph type="body" idx="1"/>
          </p:nvPr>
        </p:nvSpPr>
        <p:spPr>
          <a:xfrm>
            <a:off x="374677" y="988608"/>
            <a:ext cx="5020500" cy="3621000"/>
          </a:xfrm>
          <a:prstGeom prst="rect">
            <a:avLst/>
          </a:prstGeom>
        </p:spPr>
        <p:txBody>
          <a:bodyPr spcFirstLastPara="1" wrap="square" lIns="91400" tIns="91400" rIns="91400" bIns="91400" anchor="t" anchorCtr="0">
            <a:normAutofit/>
          </a:bodyPr>
          <a:lstStyle/>
          <a:p>
            <a:pPr marL="0" lvl="0" indent="0" algn="l" rtl="0">
              <a:spcBef>
                <a:spcPts val="520"/>
              </a:spcBef>
              <a:spcAft>
                <a:spcPts val="0"/>
              </a:spcAft>
              <a:buNone/>
            </a:pPr>
            <a:r>
              <a:rPr lang="en" sz="2200" dirty="0"/>
              <a:t>On your identity chart:</a:t>
            </a:r>
            <a:endParaRPr sz="2200" dirty="0"/>
          </a:p>
          <a:p>
            <a:pPr marL="457200" lvl="0" indent="-393700" algn="l" rtl="0">
              <a:spcBef>
                <a:spcPts val="520"/>
              </a:spcBef>
              <a:spcAft>
                <a:spcPts val="0"/>
              </a:spcAft>
              <a:buSzPts val="2600"/>
              <a:buChar char="•"/>
            </a:pPr>
            <a:r>
              <a:rPr lang="en" sz="2200" dirty="0"/>
              <a:t>Place your name in the center of the circle along with the name of the werewolf you learned about.</a:t>
            </a:r>
            <a:endParaRPr sz="2200" dirty="0"/>
          </a:p>
          <a:p>
            <a:pPr marL="457200" lvl="0" indent="-393700" algn="l" rtl="0">
              <a:spcBef>
                <a:spcPts val="0"/>
              </a:spcBef>
              <a:spcAft>
                <a:spcPts val="0"/>
              </a:spcAft>
              <a:buSzPts val="2600"/>
              <a:buChar char="•"/>
            </a:pPr>
            <a:r>
              <a:rPr lang="en" sz="2200" dirty="0"/>
              <a:t>Around the circle, write words or phrases that describe:</a:t>
            </a:r>
            <a:endParaRPr sz="2200" dirty="0"/>
          </a:p>
          <a:p>
            <a:pPr lvl="1" algn="l" rtl="0">
              <a:spcBef>
                <a:spcPts val="0"/>
              </a:spcBef>
              <a:spcAft>
                <a:spcPts val="0"/>
              </a:spcAft>
              <a:buSzPts val="1530"/>
              <a:buFont typeface="Wingdings" panose="05000000000000000000" pitchFamily="2" charset="2"/>
              <a:buChar char="§"/>
            </a:pPr>
            <a:r>
              <a:rPr lang="en" dirty="0"/>
              <a:t>How you might feel during your transformation.</a:t>
            </a:r>
            <a:endParaRPr dirty="0"/>
          </a:p>
          <a:p>
            <a:pPr lvl="1" algn="l" rtl="0">
              <a:spcBef>
                <a:spcPts val="0"/>
              </a:spcBef>
              <a:spcAft>
                <a:spcPts val="0"/>
              </a:spcAft>
              <a:buSzPts val="1530"/>
              <a:buFont typeface="Wingdings" panose="05000000000000000000" pitchFamily="2" charset="2"/>
              <a:buChar char="§"/>
            </a:pPr>
            <a:r>
              <a:rPr lang="en" dirty="0"/>
              <a:t>What you might be thinking during your transformation.</a:t>
            </a:r>
            <a:endParaRPr dirty="0"/>
          </a:p>
        </p:txBody>
      </p:sp>
      <p:pic>
        <p:nvPicPr>
          <p:cNvPr id="345" name="Google Shape;345;p53"/>
          <p:cNvPicPr preferRelativeResize="0"/>
          <p:nvPr/>
        </p:nvPicPr>
        <p:blipFill>
          <a:blip r:embed="rId4">
            <a:alphaModFix/>
          </a:blip>
          <a:stretch>
            <a:fillRect/>
          </a:stretch>
        </p:blipFill>
        <p:spPr>
          <a:xfrm>
            <a:off x="5455300" y="1503875"/>
            <a:ext cx="2782275" cy="2782275"/>
          </a:xfrm>
          <a:prstGeom prst="rect">
            <a:avLst/>
          </a:prstGeom>
          <a:noFill/>
          <a:ln>
            <a:noFill/>
          </a:ln>
        </p:spPr>
      </p:pic>
      <p:grpSp>
        <p:nvGrpSpPr>
          <p:cNvPr id="346" name="Google Shape;346;p53"/>
          <p:cNvGrpSpPr/>
          <p:nvPr/>
        </p:nvGrpSpPr>
        <p:grpSpPr>
          <a:xfrm>
            <a:off x="7629625" y="298775"/>
            <a:ext cx="1215900" cy="1257300"/>
            <a:chOff x="7629625" y="298775"/>
            <a:chExt cx="1215900" cy="1257300"/>
          </a:xfrm>
        </p:grpSpPr>
        <p:sp>
          <p:nvSpPr>
            <p:cNvPr id="347" name="Google Shape;347;p53"/>
            <p:cNvSpPr/>
            <p:nvPr/>
          </p:nvSpPr>
          <p:spPr>
            <a:xfrm>
              <a:off x="7629625" y="298775"/>
              <a:ext cx="1215900" cy="1257300"/>
            </a:xfrm>
            <a:prstGeom prst="ellipse">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8" name="Google Shape;348;p53"/>
            <p:cNvPicPr preferRelativeResize="0"/>
            <p:nvPr/>
          </p:nvPicPr>
          <p:blipFill rotWithShape="1">
            <a:blip r:embed="rId5">
              <a:alphaModFix/>
            </a:blip>
            <a:srcRect l="13482" r="13482"/>
            <a:stretch/>
          </p:blipFill>
          <p:spPr>
            <a:xfrm>
              <a:off x="7685726" y="350975"/>
              <a:ext cx="1103700" cy="1152900"/>
            </a:xfrm>
            <a:prstGeom prst="ellipse">
              <a:avLst/>
            </a:prstGeom>
            <a:noFill/>
            <a:ln w="63500" cap="rnd" cmpd="sng">
              <a:solidFill>
                <a:srgbClr val="FFFFFF"/>
              </a:solidFill>
              <a:prstDash val="solid"/>
              <a:round/>
              <a:headEnd type="none" w="sm" len="sm"/>
              <a:tailEnd type="none" w="sm" len="sm"/>
            </a:ln>
            <a:effectLst>
              <a:outerShdw blurRad="50800" dist="38100" dir="8100000" algn="tr" rotWithShape="0">
                <a:srgbClr val="000000">
                  <a:alpha val="40000"/>
                </a:srgbClr>
              </a:outerShdw>
            </a:effectLst>
          </p:spPr>
        </p:pic>
      </p:gr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2"/>
        <p:cNvGrpSpPr/>
        <p:nvPr/>
      </p:nvGrpSpPr>
      <p:grpSpPr>
        <a:xfrm>
          <a:off x="0" y="0"/>
          <a:ext cx="0" cy="0"/>
          <a:chOff x="0" y="0"/>
          <a:chExt cx="0" cy="0"/>
        </a:xfrm>
      </p:grpSpPr>
      <p:pic>
        <p:nvPicPr>
          <p:cNvPr id="354" name="Google Shape;354;p54" descr="#wednesdayaddams #wednesday #wandinhaaddams #wandinha #enidsinclair #netflix" title="Enid Werewolf Transformation Fighting Tyler Full Scene">
            <a:hlinkClick r:id="rId4"/>
          </p:cNvPr>
          <p:cNvPicPr preferRelativeResize="0"/>
          <p:nvPr/>
        </p:nvPicPr>
        <p:blipFill>
          <a:blip r:embed="rId5">
            <a:alphaModFix/>
          </a:blip>
          <a:stretch>
            <a:fillRect/>
          </a:stretch>
        </p:blipFill>
        <p:spPr>
          <a:xfrm>
            <a:off x="1809881" y="1364574"/>
            <a:ext cx="4572000" cy="3429000"/>
          </a:xfrm>
          <a:prstGeom prst="rect">
            <a:avLst/>
          </a:prstGeom>
          <a:noFill/>
          <a:ln>
            <a:noFill/>
          </a:ln>
        </p:spPr>
      </p:pic>
      <p:sp>
        <p:nvSpPr>
          <p:cNvPr id="2" name="Title 1">
            <a:extLst>
              <a:ext uri="{FF2B5EF4-FFF2-40B4-BE49-F238E27FC236}">
                <a16:creationId xmlns:a16="http://schemas.microsoft.com/office/drawing/2014/main" id="{7E505772-CBB8-D959-03EF-40B3E0FDAF14}"/>
              </a:ext>
            </a:extLst>
          </p:cNvPr>
          <p:cNvSpPr>
            <a:spLocks noGrp="1"/>
          </p:cNvSpPr>
          <p:nvPr>
            <p:ph type="title"/>
          </p:nvPr>
        </p:nvSpPr>
        <p:spPr/>
        <p:txBody>
          <a:bodyPr/>
          <a:lstStyle/>
          <a:p>
            <a:r>
              <a:rPr lang="en-US" dirty="0"/>
              <a:t>Enid Werewolf Transformation</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4"/>
                                        </p:tgtEl>
                                        <p:attrNameLst>
                                          <p:attrName>style.visibility</p:attrName>
                                        </p:attrNameLst>
                                      </p:cBhvr>
                                      <p:to>
                                        <p:strVal val="visible"/>
                                      </p:to>
                                    </p:set>
                                    <p:animEffect transition="in" filter="fade">
                                      <p:cBhvr>
                                        <p:cTn id="7" dur="1000"/>
                                        <p:tgtEl>
                                          <p:spTgt spid="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8"/>
        <p:cNvGrpSpPr/>
        <p:nvPr/>
      </p:nvGrpSpPr>
      <p:grpSpPr>
        <a:xfrm>
          <a:off x="0" y="0"/>
          <a:ext cx="0" cy="0"/>
          <a:chOff x="0" y="0"/>
          <a:chExt cx="0" cy="0"/>
        </a:xfrm>
      </p:grpSpPr>
      <p:sp>
        <p:nvSpPr>
          <p:cNvPr id="359" name="Google Shape;359;p55"/>
          <p:cNvSpPr txBox="1">
            <a:spLocks noGrp="1"/>
          </p:cNvSpPr>
          <p:nvPr>
            <p:ph type="title"/>
          </p:nvPr>
        </p:nvSpPr>
        <p:spPr>
          <a:xfrm>
            <a:off x="457200" y="200042"/>
            <a:ext cx="8229600" cy="857400"/>
          </a:xfrm>
          <a:prstGeom prst="rect">
            <a:avLst/>
          </a:prstGeom>
          <a:noFill/>
          <a:ln>
            <a:noFill/>
          </a:ln>
        </p:spPr>
        <p:txBody>
          <a:bodyPr spcFirstLastPara="1" wrap="square" lIns="0" tIns="45700" rIns="0" bIns="0" anchor="b" anchorCtr="0">
            <a:normAutofit/>
          </a:bodyPr>
          <a:lstStyle/>
          <a:p>
            <a:pPr marL="0" lvl="0" indent="0" algn="l" rtl="0">
              <a:spcBef>
                <a:spcPts val="0"/>
              </a:spcBef>
              <a:spcAft>
                <a:spcPts val="0"/>
              </a:spcAft>
              <a:buClr>
                <a:schemeClr val="dk1"/>
              </a:buClr>
              <a:buSzPts val="1100"/>
              <a:buFont typeface="Arial"/>
              <a:buNone/>
            </a:pPr>
            <a:r>
              <a:rPr lang="en" dirty="0"/>
              <a:t>Wolfing Out</a:t>
            </a:r>
            <a:endParaRPr dirty="0"/>
          </a:p>
        </p:txBody>
      </p:sp>
      <p:sp>
        <p:nvSpPr>
          <p:cNvPr id="361" name="Google Shape;361;p55"/>
          <p:cNvSpPr txBox="1">
            <a:spLocks noGrp="1"/>
          </p:cNvSpPr>
          <p:nvPr>
            <p:ph type="body" idx="1"/>
          </p:nvPr>
        </p:nvSpPr>
        <p:spPr>
          <a:xfrm>
            <a:off x="457200" y="1088633"/>
            <a:ext cx="8229600" cy="3590400"/>
          </a:xfrm>
          <a:prstGeom prst="rect">
            <a:avLst/>
          </a:prstGeom>
        </p:spPr>
        <p:txBody>
          <a:bodyPr spcFirstLastPara="1" wrap="square" lIns="91425" tIns="45700" rIns="91425" bIns="45700" anchor="t" anchorCtr="0">
            <a:normAutofit lnSpcReduction="10000"/>
          </a:bodyPr>
          <a:lstStyle/>
          <a:p>
            <a:pPr marL="457200" lvl="0" indent="-374650" algn="l" rtl="0">
              <a:spcBef>
                <a:spcPts val="520"/>
              </a:spcBef>
              <a:spcAft>
                <a:spcPts val="0"/>
              </a:spcAft>
              <a:buSzPts val="2300"/>
              <a:buFont typeface="Arial" panose="020B0604020202020204" pitchFamily="34" charset="0"/>
              <a:buChar char="•"/>
            </a:pPr>
            <a:r>
              <a:rPr lang="en" sz="2300" dirty="0"/>
              <a:t>Consider everything you have learned today about your wolf pack identity.</a:t>
            </a:r>
            <a:endParaRPr sz="2300" dirty="0"/>
          </a:p>
          <a:p>
            <a:pPr marL="457200" lvl="0" indent="-374650" algn="l" rtl="0">
              <a:spcBef>
                <a:spcPts val="0"/>
              </a:spcBef>
              <a:spcAft>
                <a:spcPts val="0"/>
              </a:spcAft>
              <a:buSzPts val="2300"/>
              <a:buFont typeface="Arial" panose="020B0604020202020204" pitchFamily="34" charset="0"/>
              <a:buChar char="•"/>
            </a:pPr>
            <a:r>
              <a:rPr lang="en" sz="2300" dirty="0"/>
              <a:t>Write a monologue about what it would be like to “Wolf Out.”</a:t>
            </a:r>
            <a:endParaRPr sz="2300" dirty="0"/>
          </a:p>
          <a:p>
            <a:pPr marL="457200" lvl="0" indent="-374650" algn="l" rtl="0">
              <a:spcBef>
                <a:spcPts val="0"/>
              </a:spcBef>
              <a:spcAft>
                <a:spcPts val="0"/>
              </a:spcAft>
              <a:buSzPts val="2300"/>
              <a:buFont typeface="Arial" panose="020B0604020202020204" pitchFamily="34" charset="0"/>
              <a:buChar char="•"/>
            </a:pPr>
            <a:r>
              <a:rPr lang="en" sz="2300" dirty="0"/>
              <a:t>Use the following to help you:</a:t>
            </a:r>
            <a:endParaRPr sz="2300" dirty="0"/>
          </a:p>
          <a:p>
            <a:pPr marL="914400" lvl="1" indent="-368300" algn="l" rtl="0">
              <a:spcBef>
                <a:spcPts val="0"/>
              </a:spcBef>
              <a:spcAft>
                <a:spcPts val="0"/>
              </a:spcAft>
              <a:buClr>
                <a:schemeClr val="accent1"/>
              </a:buClr>
              <a:buSzPts val="2200"/>
              <a:buFont typeface="Wingdings" panose="05000000000000000000" pitchFamily="2" charset="2"/>
              <a:buChar char="§"/>
            </a:pPr>
            <a:r>
              <a:rPr lang="en" sz="2200" dirty="0"/>
              <a:t>My Wolf Pack (Reading Note Catcher)</a:t>
            </a:r>
            <a:endParaRPr sz="2200" dirty="0"/>
          </a:p>
          <a:p>
            <a:pPr marL="914400" lvl="1" indent="-368300" algn="l" rtl="0">
              <a:spcBef>
                <a:spcPts val="0"/>
              </a:spcBef>
              <a:spcAft>
                <a:spcPts val="0"/>
              </a:spcAft>
              <a:buClr>
                <a:schemeClr val="accent1"/>
              </a:buClr>
              <a:buSzPts val="2200"/>
              <a:buFont typeface="Wingdings" panose="05000000000000000000" pitchFamily="2" charset="2"/>
              <a:buChar char="§"/>
            </a:pPr>
            <a:r>
              <a:rPr lang="en" sz="2200" dirty="0"/>
              <a:t>Collaborative Word Cloud with descriptive words</a:t>
            </a:r>
            <a:endParaRPr sz="2200" dirty="0"/>
          </a:p>
          <a:p>
            <a:pPr marL="914400" lvl="1" indent="-368300" algn="l" rtl="0">
              <a:spcBef>
                <a:spcPts val="0"/>
              </a:spcBef>
              <a:spcAft>
                <a:spcPts val="0"/>
              </a:spcAft>
              <a:buClr>
                <a:schemeClr val="accent1"/>
              </a:buClr>
              <a:buSzPts val="2200"/>
              <a:buFont typeface="Wingdings" panose="05000000000000000000" pitchFamily="2" charset="2"/>
              <a:buChar char="§"/>
            </a:pPr>
            <a:r>
              <a:rPr lang="en" sz="2200" dirty="0"/>
              <a:t>Movie poster for inspiration</a:t>
            </a:r>
            <a:endParaRPr sz="2200" dirty="0"/>
          </a:p>
          <a:p>
            <a:pPr marL="914400" lvl="1" indent="-368300" algn="l" rtl="0">
              <a:spcBef>
                <a:spcPts val="0"/>
              </a:spcBef>
              <a:spcAft>
                <a:spcPts val="0"/>
              </a:spcAft>
              <a:buClr>
                <a:schemeClr val="accent1"/>
              </a:buClr>
              <a:buSzPts val="2200"/>
              <a:buFont typeface="Wingdings" panose="05000000000000000000" pitchFamily="2" charset="2"/>
              <a:buChar char="§"/>
            </a:pPr>
            <a:r>
              <a:rPr lang="en" sz="2200" dirty="0"/>
              <a:t>Identity Chart for key words and phrases about the feelings of wolfing out</a:t>
            </a:r>
            <a:endParaRPr sz="2200" dirty="0"/>
          </a:p>
          <a:p>
            <a:pPr marL="914400" lvl="1" indent="-368300" algn="l" rtl="0">
              <a:spcBef>
                <a:spcPts val="0"/>
              </a:spcBef>
              <a:spcAft>
                <a:spcPts val="0"/>
              </a:spcAft>
              <a:buClr>
                <a:schemeClr val="accent1"/>
              </a:buClr>
              <a:buSzPts val="2200"/>
              <a:buFont typeface="Wingdings" panose="05000000000000000000" pitchFamily="2" charset="2"/>
              <a:buChar char="§"/>
            </a:pPr>
            <a:r>
              <a:rPr lang="en" sz="2200" dirty="0"/>
              <a:t>What is a Monologue (Inside Out Chart)</a:t>
            </a:r>
            <a:endParaRPr sz="2200" dirty="0"/>
          </a:p>
          <a:p>
            <a:pPr marL="914400" lvl="1" indent="-368300" algn="l" rtl="0">
              <a:spcBef>
                <a:spcPts val="0"/>
              </a:spcBef>
              <a:spcAft>
                <a:spcPts val="0"/>
              </a:spcAft>
              <a:buClr>
                <a:schemeClr val="accent1"/>
              </a:buClr>
              <a:buSzPts val="2200"/>
              <a:buFont typeface="Wingdings" panose="05000000000000000000" pitchFamily="2" charset="2"/>
              <a:buChar char="§"/>
            </a:pPr>
            <a:r>
              <a:rPr lang="en" sz="2200" dirty="0"/>
              <a:t>Monologue Anchor Chart</a:t>
            </a:r>
            <a:endParaRPr sz="2200"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5"/>
        <p:cNvGrpSpPr/>
        <p:nvPr/>
      </p:nvGrpSpPr>
      <p:grpSpPr>
        <a:xfrm>
          <a:off x="0" y="0"/>
          <a:ext cx="0" cy="0"/>
          <a:chOff x="0" y="0"/>
          <a:chExt cx="0" cy="0"/>
        </a:xfrm>
      </p:grpSpPr>
      <p:sp>
        <p:nvSpPr>
          <p:cNvPr id="366" name="Google Shape;366;p56"/>
          <p:cNvSpPr txBox="1">
            <a:spLocks noGrp="1"/>
          </p:cNvSpPr>
          <p:nvPr>
            <p:ph type="title"/>
          </p:nvPr>
        </p:nvSpPr>
        <p:spPr>
          <a:xfrm>
            <a:off x="457200" y="256800"/>
            <a:ext cx="6943800" cy="857400"/>
          </a:xfrm>
          <a:prstGeom prst="rect">
            <a:avLst/>
          </a:prstGeom>
          <a:noFill/>
          <a:ln>
            <a:noFill/>
          </a:ln>
        </p:spPr>
        <p:txBody>
          <a:bodyPr spcFirstLastPara="1" wrap="square" lIns="0" tIns="45700" rIns="0" bIns="0" anchor="b" anchorCtr="0">
            <a:normAutofit/>
          </a:bodyPr>
          <a:lstStyle/>
          <a:p>
            <a:pPr marL="0" lvl="0" indent="0" algn="l" rtl="0">
              <a:spcBef>
                <a:spcPts val="0"/>
              </a:spcBef>
              <a:spcAft>
                <a:spcPts val="0"/>
              </a:spcAft>
              <a:buClr>
                <a:schemeClr val="dk1"/>
              </a:buClr>
              <a:buSzPts val="1100"/>
              <a:buFont typeface="Arial"/>
              <a:buNone/>
            </a:pPr>
            <a:r>
              <a:rPr lang="en" dirty="0"/>
              <a:t>Two Stars and a Wish</a:t>
            </a:r>
            <a:endParaRPr dirty="0"/>
          </a:p>
        </p:txBody>
      </p:sp>
      <p:sp>
        <p:nvSpPr>
          <p:cNvPr id="368" name="Google Shape;368;p56"/>
          <p:cNvSpPr txBox="1">
            <a:spLocks noGrp="1"/>
          </p:cNvSpPr>
          <p:nvPr>
            <p:ph type="body" idx="1"/>
          </p:nvPr>
        </p:nvSpPr>
        <p:spPr>
          <a:xfrm>
            <a:off x="457200" y="1166400"/>
            <a:ext cx="7261200" cy="3621000"/>
          </a:xfrm>
          <a:prstGeom prst="rect">
            <a:avLst/>
          </a:prstGeom>
        </p:spPr>
        <p:txBody>
          <a:bodyPr spcFirstLastPara="1" wrap="square" lIns="91400" tIns="91400" rIns="91400" bIns="91400" anchor="t" anchorCtr="0">
            <a:normAutofit/>
          </a:bodyPr>
          <a:lstStyle/>
          <a:p>
            <a:pPr marL="457200" lvl="0" indent="-393700" algn="l" rtl="0">
              <a:spcBef>
                <a:spcPts val="520"/>
              </a:spcBef>
              <a:spcAft>
                <a:spcPts val="0"/>
              </a:spcAft>
              <a:buSzPts val="2600"/>
              <a:buChar char="•"/>
            </a:pPr>
            <a:r>
              <a:rPr lang="en" dirty="0"/>
              <a:t>In your group </a:t>
            </a:r>
            <a:r>
              <a:rPr lang="en"/>
              <a:t>of three, </a:t>
            </a:r>
            <a:r>
              <a:rPr lang="en" dirty="0"/>
              <a:t>you will take turns reading each other’s monologues.  </a:t>
            </a:r>
            <a:endParaRPr dirty="0"/>
          </a:p>
          <a:p>
            <a:pPr marL="457200" lvl="0" indent="-393700" algn="l" rtl="0">
              <a:spcBef>
                <a:spcPts val="0"/>
              </a:spcBef>
              <a:spcAft>
                <a:spcPts val="0"/>
              </a:spcAft>
              <a:buSzPts val="2600"/>
              <a:buChar char="•"/>
            </a:pPr>
            <a:r>
              <a:rPr lang="en" dirty="0"/>
              <a:t>As you read the monologues of your partners share two stars and one wish about their writing.</a:t>
            </a:r>
            <a:endParaRPr dirty="0"/>
          </a:p>
          <a:p>
            <a:pPr marL="914400" lvl="1" indent="-363855" algn="l" rtl="0">
              <a:spcBef>
                <a:spcPts val="0"/>
              </a:spcBef>
              <a:spcAft>
                <a:spcPts val="0"/>
              </a:spcAft>
              <a:buSzPts val="2130"/>
              <a:buFont typeface="Wingdings" panose="05000000000000000000" pitchFamily="2" charset="2"/>
              <a:buChar char="§"/>
            </a:pPr>
            <a:r>
              <a:rPr lang="en" sz="2400" dirty="0"/>
              <a:t>Two Stars: What did your partner do well in their writing?</a:t>
            </a:r>
            <a:endParaRPr sz="2400" dirty="0"/>
          </a:p>
          <a:p>
            <a:pPr marL="914400" lvl="1" indent="-363855" algn="l" rtl="0">
              <a:spcBef>
                <a:spcPts val="0"/>
              </a:spcBef>
              <a:spcAft>
                <a:spcPts val="0"/>
              </a:spcAft>
              <a:buSzPts val="2130"/>
              <a:buFont typeface="Wingdings" panose="05000000000000000000" pitchFamily="2" charset="2"/>
              <a:buChar char="§"/>
            </a:pPr>
            <a:r>
              <a:rPr lang="en" sz="2400" dirty="0"/>
              <a:t>One Wish: What could your partner do to make their monologue even better?</a:t>
            </a:r>
            <a:endParaRPr sz="2400" dirty="0"/>
          </a:p>
        </p:txBody>
      </p:sp>
      <p:grpSp>
        <p:nvGrpSpPr>
          <p:cNvPr id="369" name="Google Shape;369;p56"/>
          <p:cNvGrpSpPr/>
          <p:nvPr/>
        </p:nvGrpSpPr>
        <p:grpSpPr>
          <a:xfrm>
            <a:off x="7629625" y="298775"/>
            <a:ext cx="1215900" cy="1257300"/>
            <a:chOff x="7629625" y="298775"/>
            <a:chExt cx="1215900" cy="1257300"/>
          </a:xfrm>
        </p:grpSpPr>
        <p:sp>
          <p:nvSpPr>
            <p:cNvPr id="370" name="Google Shape;370;p56"/>
            <p:cNvSpPr/>
            <p:nvPr/>
          </p:nvSpPr>
          <p:spPr>
            <a:xfrm>
              <a:off x="7629625" y="298775"/>
              <a:ext cx="1215900" cy="1257300"/>
            </a:xfrm>
            <a:prstGeom prst="ellipse">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1" name="Google Shape;371;p56"/>
            <p:cNvPicPr preferRelativeResize="0"/>
            <p:nvPr/>
          </p:nvPicPr>
          <p:blipFill rotWithShape="1">
            <a:blip r:embed="rId4">
              <a:alphaModFix/>
            </a:blip>
            <a:srcRect l="15030" r="15030"/>
            <a:stretch/>
          </p:blipFill>
          <p:spPr>
            <a:xfrm>
              <a:off x="7685726" y="350975"/>
              <a:ext cx="1103700" cy="1152900"/>
            </a:xfrm>
            <a:prstGeom prst="ellipse">
              <a:avLst/>
            </a:prstGeom>
            <a:noFill/>
            <a:ln w="63500" cap="rnd" cmpd="sng">
              <a:solidFill>
                <a:srgbClr val="FFFFFF"/>
              </a:solidFill>
              <a:prstDash val="solid"/>
              <a:round/>
              <a:headEnd type="none" w="sm" len="sm"/>
              <a:tailEnd type="none" w="sm" len="sm"/>
            </a:ln>
            <a:effectLst>
              <a:outerShdw blurRad="50800" dist="38100" dir="8100000" algn="tr" rotWithShape="0">
                <a:srgbClr val="000000">
                  <a:alpha val="40000"/>
                </a:srgbClr>
              </a:outerShdw>
            </a:effectLst>
          </p:spPr>
        </p:pic>
      </p:gr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111" name="Google Shape;111;p25"/>
          <p:cNvSpPr txBox="1">
            <a:spLocks noGrp="1"/>
          </p:cNvSpPr>
          <p:nvPr>
            <p:ph type="title"/>
          </p:nvPr>
        </p:nvSpPr>
        <p:spPr>
          <a:xfrm>
            <a:off x="457200" y="307250"/>
            <a:ext cx="6858300" cy="857400"/>
          </a:xfrm>
          <a:prstGeom prst="rect">
            <a:avLst/>
          </a:prstGeom>
          <a:noFill/>
          <a:ln>
            <a:noFill/>
          </a:ln>
        </p:spPr>
        <p:txBody>
          <a:bodyPr spcFirstLastPara="1" wrap="square" lIns="0" tIns="45700" rIns="0" bIns="0" anchor="b" anchorCtr="0">
            <a:normAutofit/>
          </a:bodyPr>
          <a:lstStyle/>
          <a:p>
            <a:pPr marL="0" lvl="0" indent="0" algn="l" rtl="0">
              <a:spcBef>
                <a:spcPts val="0"/>
              </a:spcBef>
              <a:spcAft>
                <a:spcPts val="0"/>
              </a:spcAft>
              <a:buClr>
                <a:schemeClr val="dk1"/>
              </a:buClr>
              <a:buSzPts val="1100"/>
              <a:buFont typeface="Arial"/>
              <a:buNone/>
            </a:pPr>
            <a:r>
              <a:rPr lang="en" dirty="0"/>
              <a:t>Which Wolf Pack Do You Belong To?</a:t>
            </a:r>
            <a:endParaRPr dirty="0"/>
          </a:p>
        </p:txBody>
      </p:sp>
      <p:sp>
        <p:nvSpPr>
          <p:cNvPr id="113" name="Google Shape;113;p25"/>
          <p:cNvSpPr txBox="1">
            <a:spLocks noGrp="1"/>
          </p:cNvSpPr>
          <p:nvPr>
            <p:ph type="body" idx="4294967295"/>
          </p:nvPr>
        </p:nvSpPr>
        <p:spPr>
          <a:xfrm>
            <a:off x="457200" y="1309352"/>
            <a:ext cx="8229600" cy="3434100"/>
          </a:xfrm>
          <a:prstGeom prst="rect">
            <a:avLst/>
          </a:prstGeom>
        </p:spPr>
        <p:txBody>
          <a:bodyPr spcFirstLastPara="1" wrap="square" lIns="91425" tIns="45700" rIns="91425" bIns="45700" anchor="t" anchorCtr="0">
            <a:normAutofit/>
          </a:bodyPr>
          <a:lstStyle/>
          <a:p>
            <a:r>
              <a:rPr lang="en" dirty="0"/>
              <a:t>Skinwalkers of the Navajo People</a:t>
            </a:r>
            <a:endParaRPr dirty="0"/>
          </a:p>
          <a:p>
            <a:r>
              <a:rPr lang="en" dirty="0"/>
              <a:t>Berserkers of the Viking Warrior Culture</a:t>
            </a:r>
            <a:endParaRPr dirty="0"/>
          </a:p>
          <a:p>
            <a:r>
              <a:rPr lang="en" dirty="0"/>
              <a:t>Lobisomem of Brazilian and Portuguese Folklore</a:t>
            </a:r>
            <a:endParaRPr dirty="0"/>
          </a:p>
          <a:p>
            <a:r>
              <a:rPr lang="en" dirty="0"/>
              <a:t>Wurdulac from Slavic History</a:t>
            </a:r>
            <a:endParaRPr dirty="0"/>
          </a:p>
          <a:p>
            <a:r>
              <a:rPr lang="en" dirty="0"/>
              <a:t>Lycaon of Greek Mythology </a:t>
            </a:r>
            <a:endParaRPr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7"/>
        <p:cNvGrpSpPr/>
        <p:nvPr/>
      </p:nvGrpSpPr>
      <p:grpSpPr>
        <a:xfrm>
          <a:off x="0" y="0"/>
          <a:ext cx="0" cy="0"/>
          <a:chOff x="0" y="0"/>
          <a:chExt cx="0" cy="0"/>
        </a:xfrm>
      </p:grpSpPr>
      <p:sp>
        <p:nvSpPr>
          <p:cNvPr id="118" name="Google Shape;118;p26"/>
          <p:cNvSpPr txBox="1">
            <a:spLocks noGrp="1"/>
          </p:cNvSpPr>
          <p:nvPr>
            <p:ph type="title"/>
          </p:nvPr>
        </p:nvSpPr>
        <p:spPr>
          <a:xfrm>
            <a:off x="457200" y="307250"/>
            <a:ext cx="6858300" cy="857400"/>
          </a:xfrm>
          <a:prstGeom prst="rect">
            <a:avLst/>
          </a:prstGeom>
          <a:noFill/>
          <a:ln>
            <a:noFill/>
          </a:ln>
        </p:spPr>
        <p:txBody>
          <a:bodyPr spcFirstLastPara="1" wrap="square" lIns="0" tIns="45700" rIns="0" bIns="0" anchor="b" anchorCtr="0">
            <a:normAutofit/>
          </a:bodyPr>
          <a:lstStyle/>
          <a:p>
            <a:pPr marL="0" lvl="0" indent="0" algn="l" rtl="0">
              <a:spcBef>
                <a:spcPts val="0"/>
              </a:spcBef>
              <a:spcAft>
                <a:spcPts val="0"/>
              </a:spcAft>
              <a:buClr>
                <a:schemeClr val="dk1"/>
              </a:buClr>
              <a:buSzPts val="1100"/>
              <a:buFont typeface="Arial"/>
              <a:buNone/>
            </a:pPr>
            <a:r>
              <a:rPr lang="en" dirty="0"/>
              <a:t>If you answered with mostly As…</a:t>
            </a:r>
            <a:endParaRPr dirty="0"/>
          </a:p>
        </p:txBody>
      </p:sp>
      <p:pic>
        <p:nvPicPr>
          <p:cNvPr id="120" name="Google Shape;120;p26"/>
          <p:cNvPicPr preferRelativeResize="0"/>
          <p:nvPr/>
        </p:nvPicPr>
        <p:blipFill>
          <a:blip r:embed="rId4">
            <a:alphaModFix/>
          </a:blip>
          <a:stretch>
            <a:fillRect/>
          </a:stretch>
        </p:blipFill>
        <p:spPr>
          <a:xfrm>
            <a:off x="1306175" y="1317050"/>
            <a:ext cx="6531645" cy="36740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4"/>
        <p:cNvGrpSpPr/>
        <p:nvPr/>
      </p:nvGrpSpPr>
      <p:grpSpPr>
        <a:xfrm>
          <a:off x="0" y="0"/>
          <a:ext cx="0" cy="0"/>
          <a:chOff x="0" y="0"/>
          <a:chExt cx="0" cy="0"/>
        </a:xfrm>
      </p:grpSpPr>
      <p:sp>
        <p:nvSpPr>
          <p:cNvPr id="125" name="Google Shape;125;p27"/>
          <p:cNvSpPr txBox="1">
            <a:spLocks noGrp="1"/>
          </p:cNvSpPr>
          <p:nvPr>
            <p:ph type="title"/>
          </p:nvPr>
        </p:nvSpPr>
        <p:spPr>
          <a:xfrm>
            <a:off x="457200" y="307250"/>
            <a:ext cx="6858300" cy="857400"/>
          </a:xfrm>
          <a:prstGeom prst="rect">
            <a:avLst/>
          </a:prstGeom>
          <a:noFill/>
          <a:ln>
            <a:noFill/>
          </a:ln>
        </p:spPr>
        <p:txBody>
          <a:bodyPr spcFirstLastPara="1" wrap="square" lIns="0" tIns="45700" rIns="0" bIns="0" anchor="b" anchorCtr="0">
            <a:normAutofit/>
          </a:bodyPr>
          <a:lstStyle/>
          <a:p>
            <a:pPr marL="0" lvl="0" indent="0" algn="l" rtl="0">
              <a:spcBef>
                <a:spcPts val="0"/>
              </a:spcBef>
              <a:spcAft>
                <a:spcPts val="0"/>
              </a:spcAft>
              <a:buClr>
                <a:schemeClr val="dk1"/>
              </a:buClr>
              <a:buSzPts val="1100"/>
              <a:buFont typeface="Arial"/>
              <a:buNone/>
            </a:pPr>
            <a:r>
              <a:rPr lang="en"/>
              <a:t>If you answered with mostly Bs…</a:t>
            </a:r>
            <a:endParaRPr/>
          </a:p>
        </p:txBody>
      </p:sp>
      <p:pic>
        <p:nvPicPr>
          <p:cNvPr id="127" name="Google Shape;127;p27"/>
          <p:cNvPicPr preferRelativeResize="0"/>
          <p:nvPr/>
        </p:nvPicPr>
        <p:blipFill>
          <a:blip r:embed="rId4">
            <a:alphaModFix/>
          </a:blip>
          <a:stretch>
            <a:fillRect/>
          </a:stretch>
        </p:blipFill>
        <p:spPr>
          <a:xfrm>
            <a:off x="1306175" y="1229125"/>
            <a:ext cx="6531645" cy="36740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1"/>
        <p:cNvGrpSpPr/>
        <p:nvPr/>
      </p:nvGrpSpPr>
      <p:grpSpPr>
        <a:xfrm>
          <a:off x="0" y="0"/>
          <a:ext cx="0" cy="0"/>
          <a:chOff x="0" y="0"/>
          <a:chExt cx="0" cy="0"/>
        </a:xfrm>
      </p:grpSpPr>
      <p:sp>
        <p:nvSpPr>
          <p:cNvPr id="132" name="Google Shape;132;p28"/>
          <p:cNvSpPr txBox="1">
            <a:spLocks noGrp="1"/>
          </p:cNvSpPr>
          <p:nvPr>
            <p:ph type="title"/>
          </p:nvPr>
        </p:nvSpPr>
        <p:spPr>
          <a:xfrm>
            <a:off x="457200" y="307250"/>
            <a:ext cx="6858300" cy="857400"/>
          </a:xfrm>
          <a:prstGeom prst="rect">
            <a:avLst/>
          </a:prstGeom>
          <a:noFill/>
          <a:ln>
            <a:noFill/>
          </a:ln>
        </p:spPr>
        <p:txBody>
          <a:bodyPr spcFirstLastPara="1" wrap="square" lIns="0" tIns="45700" rIns="0" bIns="0" anchor="b" anchorCtr="0">
            <a:normAutofit/>
          </a:bodyPr>
          <a:lstStyle/>
          <a:p>
            <a:pPr marL="0" lvl="0" indent="0" algn="l" rtl="0">
              <a:spcBef>
                <a:spcPts val="0"/>
              </a:spcBef>
              <a:spcAft>
                <a:spcPts val="0"/>
              </a:spcAft>
              <a:buClr>
                <a:schemeClr val="dk1"/>
              </a:buClr>
              <a:buSzPts val="1100"/>
              <a:buFont typeface="Arial"/>
              <a:buNone/>
            </a:pPr>
            <a:r>
              <a:rPr lang="en"/>
              <a:t>If you answered with mostly Cs…</a:t>
            </a:r>
            <a:endParaRPr/>
          </a:p>
        </p:txBody>
      </p:sp>
      <p:pic>
        <p:nvPicPr>
          <p:cNvPr id="134" name="Google Shape;134;p28"/>
          <p:cNvPicPr preferRelativeResize="0"/>
          <p:nvPr/>
        </p:nvPicPr>
        <p:blipFill>
          <a:blip r:embed="rId4">
            <a:alphaModFix/>
          </a:blip>
          <a:stretch>
            <a:fillRect/>
          </a:stretch>
        </p:blipFill>
        <p:spPr>
          <a:xfrm>
            <a:off x="1306175" y="1334625"/>
            <a:ext cx="6531645" cy="36740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8"/>
        <p:cNvGrpSpPr/>
        <p:nvPr/>
      </p:nvGrpSpPr>
      <p:grpSpPr>
        <a:xfrm>
          <a:off x="0" y="0"/>
          <a:ext cx="0" cy="0"/>
          <a:chOff x="0" y="0"/>
          <a:chExt cx="0" cy="0"/>
        </a:xfrm>
      </p:grpSpPr>
      <p:sp>
        <p:nvSpPr>
          <p:cNvPr id="139" name="Google Shape;139;p29"/>
          <p:cNvSpPr txBox="1">
            <a:spLocks noGrp="1"/>
          </p:cNvSpPr>
          <p:nvPr>
            <p:ph type="title"/>
          </p:nvPr>
        </p:nvSpPr>
        <p:spPr>
          <a:xfrm>
            <a:off x="457200" y="307250"/>
            <a:ext cx="6858300" cy="857400"/>
          </a:xfrm>
          <a:prstGeom prst="rect">
            <a:avLst/>
          </a:prstGeom>
          <a:noFill/>
          <a:ln>
            <a:noFill/>
          </a:ln>
        </p:spPr>
        <p:txBody>
          <a:bodyPr spcFirstLastPara="1" wrap="square" lIns="0" tIns="45700" rIns="0" bIns="0" anchor="b" anchorCtr="0">
            <a:normAutofit/>
          </a:bodyPr>
          <a:lstStyle/>
          <a:p>
            <a:pPr marL="0" lvl="0" indent="0" algn="l" rtl="0">
              <a:spcBef>
                <a:spcPts val="0"/>
              </a:spcBef>
              <a:spcAft>
                <a:spcPts val="0"/>
              </a:spcAft>
              <a:buClr>
                <a:schemeClr val="dk1"/>
              </a:buClr>
              <a:buSzPts val="1100"/>
              <a:buFont typeface="Arial"/>
              <a:buNone/>
            </a:pPr>
            <a:r>
              <a:rPr lang="en"/>
              <a:t>If you answered with mostly Ds…</a:t>
            </a:r>
            <a:endParaRPr/>
          </a:p>
        </p:txBody>
      </p:sp>
      <p:pic>
        <p:nvPicPr>
          <p:cNvPr id="141" name="Google Shape;141;p29"/>
          <p:cNvPicPr preferRelativeResize="0"/>
          <p:nvPr/>
        </p:nvPicPr>
        <p:blipFill>
          <a:blip r:embed="rId4">
            <a:alphaModFix/>
          </a:blip>
          <a:stretch>
            <a:fillRect/>
          </a:stretch>
        </p:blipFill>
        <p:spPr>
          <a:xfrm>
            <a:off x="1306175" y="1255525"/>
            <a:ext cx="6531645" cy="36740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5"/>
        <p:cNvGrpSpPr/>
        <p:nvPr/>
      </p:nvGrpSpPr>
      <p:grpSpPr>
        <a:xfrm>
          <a:off x="0" y="0"/>
          <a:ext cx="0" cy="0"/>
          <a:chOff x="0" y="0"/>
          <a:chExt cx="0" cy="0"/>
        </a:xfrm>
      </p:grpSpPr>
      <p:sp>
        <p:nvSpPr>
          <p:cNvPr id="146" name="Google Shape;146;p30"/>
          <p:cNvSpPr txBox="1">
            <a:spLocks noGrp="1"/>
          </p:cNvSpPr>
          <p:nvPr>
            <p:ph type="title"/>
          </p:nvPr>
        </p:nvSpPr>
        <p:spPr>
          <a:xfrm>
            <a:off x="457200" y="307250"/>
            <a:ext cx="6858300" cy="857400"/>
          </a:xfrm>
          <a:prstGeom prst="rect">
            <a:avLst/>
          </a:prstGeom>
          <a:noFill/>
          <a:ln>
            <a:noFill/>
          </a:ln>
        </p:spPr>
        <p:txBody>
          <a:bodyPr spcFirstLastPara="1" wrap="square" lIns="0" tIns="45700" rIns="0" bIns="0" anchor="b" anchorCtr="0">
            <a:normAutofit/>
          </a:bodyPr>
          <a:lstStyle/>
          <a:p>
            <a:pPr marL="0" lvl="0" indent="0" algn="l" rtl="0">
              <a:spcBef>
                <a:spcPts val="0"/>
              </a:spcBef>
              <a:spcAft>
                <a:spcPts val="0"/>
              </a:spcAft>
              <a:buClr>
                <a:schemeClr val="dk1"/>
              </a:buClr>
              <a:buSzPts val="1100"/>
              <a:buFont typeface="Arial"/>
              <a:buNone/>
            </a:pPr>
            <a:r>
              <a:rPr lang="en"/>
              <a:t>If you answered with mostly Es…</a:t>
            </a:r>
            <a:endParaRPr/>
          </a:p>
        </p:txBody>
      </p:sp>
      <p:pic>
        <p:nvPicPr>
          <p:cNvPr id="148" name="Google Shape;148;p30"/>
          <p:cNvPicPr preferRelativeResize="0"/>
          <p:nvPr/>
        </p:nvPicPr>
        <p:blipFill>
          <a:blip r:embed="rId4">
            <a:alphaModFix/>
          </a:blip>
          <a:stretch>
            <a:fillRect/>
          </a:stretch>
        </p:blipFill>
        <p:spPr>
          <a:xfrm>
            <a:off x="1306175" y="1334625"/>
            <a:ext cx="6531645" cy="36740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LEARN theme">
  <a:themeElements>
    <a:clrScheme name="LEARN Colors">
      <a:dk1>
        <a:srgbClr val="000000"/>
      </a:dk1>
      <a:lt1>
        <a:srgbClr val="FFFFFF"/>
      </a:lt1>
      <a:dk2>
        <a:srgbClr val="626262"/>
      </a:dk2>
      <a:lt2>
        <a:srgbClr val="E0EBF5"/>
      </a:lt2>
      <a:accent1>
        <a:srgbClr val="DCBA25"/>
      </a:accent1>
      <a:accent2>
        <a:srgbClr val="3E5C61"/>
      </a:accent2>
      <a:accent3>
        <a:srgbClr val="999967"/>
      </a:accent3>
      <a:accent4>
        <a:srgbClr val="991B1E"/>
      </a:accent4>
      <a:accent5>
        <a:srgbClr val="C1C1C1"/>
      </a:accent5>
      <a:accent6>
        <a:srgbClr val="7D1619"/>
      </a:accent6>
      <a:hlink>
        <a:srgbClr val="BED7D3"/>
      </a:hlink>
      <a:folHlink>
        <a:srgbClr val="7C7C5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1298</TotalTime>
  <Words>1420</Words>
  <Application>Microsoft Macintosh PowerPoint</Application>
  <PresentationFormat>On-screen Show (16:9)</PresentationFormat>
  <Paragraphs>144</Paragraphs>
  <Slides>35</Slides>
  <Notes>35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Noto Sans Symbols</vt:lpstr>
      <vt:lpstr>Wingdings</vt:lpstr>
      <vt:lpstr>LEARN theme</vt:lpstr>
      <vt:lpstr>PowerPoint Presentation</vt:lpstr>
      <vt:lpstr>What Wolf Pack Do You Belong To?</vt:lpstr>
      <vt:lpstr>Scoring Your Quiz</vt:lpstr>
      <vt:lpstr>Which Wolf Pack Do You Belong To?</vt:lpstr>
      <vt:lpstr>If you answered with mostly As…</vt:lpstr>
      <vt:lpstr>If you answered with mostly Bs…</vt:lpstr>
      <vt:lpstr>If you answered with mostly Cs…</vt:lpstr>
      <vt:lpstr>If you answered with mostly Ds…</vt:lpstr>
      <vt:lpstr>If you answered with mostly Es…</vt:lpstr>
      <vt:lpstr>Essential Question</vt:lpstr>
      <vt:lpstr>PowerPoint Presentation</vt:lpstr>
      <vt:lpstr>My Wolf Pack</vt:lpstr>
      <vt:lpstr>Collaborative Word Cloud</vt:lpstr>
      <vt:lpstr>Werewolf</vt:lpstr>
      <vt:lpstr>Archetype</vt:lpstr>
      <vt:lpstr>Tropes</vt:lpstr>
      <vt:lpstr>Hypertrichosis </vt:lpstr>
      <vt:lpstr>Movie Poster</vt:lpstr>
      <vt:lpstr>PowerPoint Presentation</vt:lpstr>
      <vt:lpstr>Movie Poster</vt:lpstr>
      <vt:lpstr>Inside Out</vt:lpstr>
      <vt:lpstr>Inside Out</vt:lpstr>
      <vt:lpstr>Inside Out</vt:lpstr>
      <vt:lpstr>Lotr The Return of the King</vt:lpstr>
      <vt:lpstr>Meet the Tethered Scene</vt:lpstr>
      <vt:lpstr>Dead Poets Society: “Rip it out” Scene</vt:lpstr>
      <vt:lpstr>Dead Poet’s Society: “Carpe diem. Seize the Day”</vt:lpstr>
      <vt:lpstr>What is a monologue?</vt:lpstr>
      <vt:lpstr>What is a Monologue?</vt:lpstr>
      <vt:lpstr>Types of Monologues</vt:lpstr>
      <vt:lpstr>Writing a Monologue in 7 Easy Steps!</vt:lpstr>
      <vt:lpstr>How am I Feeling? What am I Thinking?</vt:lpstr>
      <vt:lpstr>Enid Werewolf Transformation</vt:lpstr>
      <vt:lpstr>Wolfing Out</vt:lpstr>
      <vt:lpstr>Two Stars and a Wish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profe</dc:creator>
  <cp:lastModifiedBy>Shogren, Caitlin E.</cp:lastModifiedBy>
  <cp:revision>5</cp:revision>
  <dcterms:modified xsi:type="dcterms:W3CDTF">2023-02-08T20:54:16Z</dcterms:modified>
</cp:coreProperties>
</file>