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Constantia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iqtglEpOfdCCDxlhRFQqZN1pEx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onstantia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Constantia-italic.fntdata"/><Relationship Id="rId14" Type="http://schemas.openxmlformats.org/officeDocument/2006/relationships/font" Target="fonts/Constantia-bold.fntdata"/><Relationship Id="rId17" Type="http://customschemas.google.com/relationships/presentationmetadata" Target="metadata"/><Relationship Id="rId16" Type="http://schemas.openxmlformats.org/officeDocument/2006/relationships/font" Target="fonts/Constanti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MEIXRLcC6RA&amp;feature=youtu.be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illustrations/superhero-words-pow-bam-bomb-3774074/" TargetMode="External"/><Relationship Id="rId3" Type="http://schemas.openxmlformats.org/officeDocument/2006/relationships/hyperlink" Target="https://libreshot.com/microphone-and-music-notes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ommons.wikimedia.org/wiki/File:America%27s_Got_Talent_2015_logo.pn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" name="Google Shape;73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ENGAGE:  Either do a live demo where the teacher shows incorrect lab procedures / behaviors.   OR show the video linked above (it’s 5:30 long).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Video: 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https://www.youtube.com/watch?v=MEIXRLcC6RA&amp;feature=youtu.be</a:t>
            </a:r>
            <a:endParaRPr/>
          </a:p>
        </p:txBody>
      </p:sp>
      <p:sp>
        <p:nvSpPr>
          <p:cNvPr id="83" name="Google Shape;83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f5f6b0f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f5f6b0f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f5f6b0f3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f5f6b0f3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f5f6b0f3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f5f6b0f3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comic image source: 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https://pixabay.com/illustrations/superhero-words-pow-bam-bomb-3774074/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microphone / music source: 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https://libreshot.com/microphone-and-music-notes/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f5f6b0f3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f5f6b0f3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source: 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https://commons.wikimedia.org/wiki/File:America%27s_Got_Talent_2015_logo.png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/>
          <p:nvPr>
            <p:ph idx="1" type="body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indent="-333883" lvl="1" marL="91440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0512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25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5"/>
          <p:cNvSpPr txBox="1"/>
          <p:nvPr>
            <p:ph idx="2" type="body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09562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indent="-288607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indent="-27813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indent="-278129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ColTx" type="twoColTx">
  <p:cSld name="TITLE_AND_TWO_COLUMN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b="0" sz="360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8" name="Google Shape;48;p26"/>
          <p:cNvSpPr txBox="1"/>
          <p:nvPr>
            <p:ph idx="1" type="body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/>
        </p:txBody>
      </p:sp>
      <p:sp>
        <p:nvSpPr>
          <p:cNvPr id="49" name="Google Shape;49;p26"/>
          <p:cNvSpPr txBox="1"/>
          <p:nvPr>
            <p:ph idx="2" type="body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/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slide">
  <p:cSld name="Logo slid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blue">
  <p:cSld name="Title and body blu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indent="-290512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indent="-297179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indent="-28956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indent="-295275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/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red">
  <p:cSld name="Title and body red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indent="-290512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indent="-297179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indent="-28956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indent="-295275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/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yellow">
  <p:cSld name="Title and body yellow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indent="-290512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indent="-297179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indent="-28956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indent="-295275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/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0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subTitle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34289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0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0"/>
          <p:cNvSpPr txBox="1"/>
          <p:nvPr>
            <p:ph idx="1" type="body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13" name="Google Shape;1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9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9"/>
          <p:cNvSpPr txBox="1"/>
          <p:nvPr>
            <p:ph idx="1" type="body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2" type="body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3" type="body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09562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indent="-288607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indent="-27813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indent="-278129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4" type="body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09562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indent="-288607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indent="-27813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indent="-278129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22" name="Google Shape;2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0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subTitle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34289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6" name="Google Shape;2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b="0" sz="50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" type="body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30" name="Google Shape;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" type="body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indent="-295275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indent="-284289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2" type="body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indent="-295275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indent="-284289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/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640" lvl="2" marL="13716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b="0" i="0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0512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95275" lvl="8" marL="41148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b="0" i="0" sz="10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640" lvl="2" marL="13716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b="0" i="0" sz="157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0512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b="0" i="0" sz="135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b="0" i="0" sz="1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b="0" i="0" sz="1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95275" lvl="8" marL="41148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b="0" i="0" sz="105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</p:sldLayoutIdLst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MEIXRLcC6RA&amp;feature=youtu.be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/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Timmy Made Mistakes</a:t>
            </a:r>
            <a:endParaRPr/>
          </a:p>
        </p:txBody>
      </p:sp>
      <p:sp>
        <p:nvSpPr>
          <p:cNvPr id="80" name="Google Shape;80;p2"/>
          <p:cNvSpPr txBox="1"/>
          <p:nvPr>
            <p:ph idx="1" type="subTitle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/>
          <a:p>
            <a:pPr indent="0" lvl="0" marL="0" marR="3428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Science Lab Safety</a:t>
            </a:r>
            <a:endParaRPr/>
          </a:p>
          <a:p>
            <a:pPr indent="0" lvl="0" marL="0" marR="3428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7th-12th grade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86" name="Google Shape;86;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800" y="349350"/>
            <a:ext cx="7788700" cy="44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f5f6b0f36_0_0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Inspector Station Rotation</a:t>
            </a:r>
            <a:endParaRPr/>
          </a:p>
        </p:txBody>
      </p:sp>
      <p:sp>
        <p:nvSpPr>
          <p:cNvPr id="92" name="Google Shape;92;g8f5f6b0f36_0_0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As a group, on my mark, inspect the lab station(s).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Write down what is unsafe about each and how you would make it safe.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f5f6b0f36_0_5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Share out your findings</a:t>
            </a:r>
            <a:endParaRPr/>
          </a:p>
        </p:txBody>
      </p:sp>
      <p:sp>
        <p:nvSpPr>
          <p:cNvPr id="98" name="Google Shape;98;g8f5f6b0f36_0_5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Groups will share their answers with the entire class.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f5f6b0f36_0_10"/>
          <p:cNvSpPr txBox="1"/>
          <p:nvPr>
            <p:ph type="title"/>
          </p:nvPr>
        </p:nvSpPr>
        <p:spPr>
          <a:xfrm>
            <a:off x="457200" y="-9"/>
            <a:ext cx="8229600" cy="857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choose</a:t>
            </a:r>
            <a:endParaRPr/>
          </a:p>
        </p:txBody>
      </p:sp>
      <p:sp>
        <p:nvSpPr>
          <p:cNvPr id="104" name="Google Shape;104;g8f5f6b0f36_0_10"/>
          <p:cNvSpPr txBox="1"/>
          <p:nvPr>
            <p:ph idx="1" type="body"/>
          </p:nvPr>
        </p:nvSpPr>
        <p:spPr>
          <a:xfrm>
            <a:off x="457200" y="799561"/>
            <a:ext cx="4040100" cy="494400"/>
          </a:xfrm>
          <a:prstGeom prst="rect">
            <a:avLst/>
          </a:prstGeom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Comic</a:t>
            </a:r>
            <a:endParaRPr/>
          </a:p>
        </p:txBody>
      </p:sp>
      <p:sp>
        <p:nvSpPr>
          <p:cNvPr id="105" name="Google Shape;105;g8f5f6b0f36_0_10"/>
          <p:cNvSpPr txBox="1"/>
          <p:nvPr>
            <p:ph idx="2" type="body"/>
          </p:nvPr>
        </p:nvSpPr>
        <p:spPr>
          <a:xfrm>
            <a:off x="4645027" y="857395"/>
            <a:ext cx="4041900" cy="491100"/>
          </a:xfrm>
          <a:prstGeom prst="rect">
            <a:avLst/>
          </a:prstGeom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Music </a:t>
            </a:r>
            <a:endParaRPr/>
          </a:p>
        </p:txBody>
      </p:sp>
      <p:sp>
        <p:nvSpPr>
          <p:cNvPr id="106" name="Google Shape;106;g8f5f6b0f36_0_10"/>
          <p:cNvSpPr txBox="1"/>
          <p:nvPr>
            <p:ph idx="3" type="body"/>
          </p:nvPr>
        </p:nvSpPr>
        <p:spPr>
          <a:xfrm>
            <a:off x="457200" y="1348500"/>
            <a:ext cx="4040100" cy="2884200"/>
          </a:xfrm>
          <a:prstGeom prst="rect">
            <a:avLst/>
          </a:prstGeom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Create a comic about lab safety. </a:t>
            </a:r>
            <a:endParaRPr/>
          </a:p>
        </p:txBody>
      </p:sp>
      <p:sp>
        <p:nvSpPr>
          <p:cNvPr id="107" name="Google Shape;107;g8f5f6b0f36_0_10"/>
          <p:cNvSpPr txBox="1"/>
          <p:nvPr>
            <p:ph idx="4" type="body"/>
          </p:nvPr>
        </p:nvSpPr>
        <p:spPr>
          <a:xfrm>
            <a:off x="4645027" y="1293950"/>
            <a:ext cx="4041900" cy="2884200"/>
          </a:xfrm>
          <a:prstGeom prst="rect">
            <a:avLst/>
          </a:prstGeom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Create a song or rap about lab safety. </a:t>
            </a:r>
            <a:endParaRPr/>
          </a:p>
        </p:txBody>
      </p:sp>
      <p:pic>
        <p:nvPicPr>
          <p:cNvPr id="108" name="Google Shape;108;g8f5f6b0f36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370" y="2359500"/>
            <a:ext cx="2581826" cy="228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8f5f6b0f36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5549" y="2205075"/>
            <a:ext cx="3724648" cy="2483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f5f6b0f36_0_15"/>
          <p:cNvSpPr txBox="1"/>
          <p:nvPr>
            <p:ph type="title"/>
          </p:nvPr>
        </p:nvSpPr>
        <p:spPr>
          <a:xfrm>
            <a:off x="457200" y="-9"/>
            <a:ext cx="8229600" cy="857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Show N Tell</a:t>
            </a:r>
            <a:endParaRPr/>
          </a:p>
        </p:txBody>
      </p:sp>
      <p:sp>
        <p:nvSpPr>
          <p:cNvPr id="115" name="Google Shape;115;g8f5f6b0f36_0_15"/>
          <p:cNvSpPr txBox="1"/>
          <p:nvPr>
            <p:ph idx="1" type="body"/>
          </p:nvPr>
        </p:nvSpPr>
        <p:spPr>
          <a:xfrm>
            <a:off x="405725" y="857410"/>
            <a:ext cx="8229600" cy="329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Present your comic or musical creation to the class.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 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Answer this question -  what are you going to do to make sure your group is safe during labs?  Write</a:t>
            </a:r>
            <a:br>
              <a:rPr lang="en-US"/>
            </a:br>
            <a:r>
              <a:rPr lang="en-US"/>
              <a:t>this on the station rotation sheet you filled out. </a:t>
            </a:r>
            <a:endParaRPr/>
          </a:p>
        </p:txBody>
      </p:sp>
      <p:pic>
        <p:nvPicPr>
          <p:cNvPr id="116" name="Google Shape;116;g8f5f6b0f36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2449" y="1631297"/>
            <a:ext cx="6616152" cy="188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</cp:coreProperties>
</file>