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iW63h1qtUIDYG5fJVbiZiu5C/D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9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78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78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6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7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7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w2classroom.org/?q=node/216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9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bdd07012f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92929"/>
                </a:solidFill>
              </a:rPr>
              <a:t>K20 Center. (n.d.). Jigsaw. Strategy. </a:t>
            </a:r>
            <a:r>
              <a:rPr lang="en-US" sz="12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https://learn.k20center.ou.edu/strategy/179</a:t>
            </a:r>
            <a:endParaRPr sz="1200" u="sng">
              <a:solidFill>
                <a:srgbClr val="1155C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1bdd07012f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fbf8b66ce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1fbf8b66ce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fbf8b66ce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1fbf8b66ce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ebeddc8b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ebeddc8b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92929"/>
                </a:solidFill>
              </a:rPr>
              <a:t>K20 Center. (n.d.). Airplane Landing. Strategy. </a:t>
            </a:r>
            <a:r>
              <a:rPr lang="en-US" sz="12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https://learn.k20center.ou.edu/strategy/78</a:t>
            </a:r>
            <a:endParaRPr sz="1200" u="sng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e08b2b22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e08b2b22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92929"/>
                </a:solidFill>
              </a:rPr>
              <a:t>K20 Center. (n.d.). Airplane Landing. Strategy. </a:t>
            </a:r>
            <a:r>
              <a:rPr lang="en-US" sz="12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https://learn.k20center.ou.edu/strategy/78</a:t>
            </a:r>
            <a:endParaRPr sz="1200" u="sng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bdd6cc1d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bdd6cc1d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d83b9b68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d83b9b68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d83b9b68a7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d83b9b68a7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bdd6cc1d7e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92929"/>
                </a:solidFill>
              </a:rPr>
              <a:t>K20 Center. (n.d.). T-chart. Strategies. </a:t>
            </a:r>
            <a:r>
              <a:rPr lang="en-US" sz="12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https://learn.k20center.ou.edu/strategy/86</a:t>
            </a:r>
            <a:endParaRPr/>
          </a:p>
        </p:txBody>
      </p:sp>
      <p:sp>
        <p:nvSpPr>
          <p:cNvPr id="213" name="Google Shape;213;g1bdd6cc1d7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0111ef4f86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0111ef4f86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ebeddc8bc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ebeddc8bc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92929"/>
                </a:solidFill>
              </a:rPr>
              <a:t>K20 Center. (n.d.). Stand up, Sit Down. Strategy. </a:t>
            </a:r>
            <a:r>
              <a:rPr lang="en-US" sz="12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https://learn.k20center.ou.edu/strategy/1771</a:t>
            </a:r>
            <a:endParaRPr sz="1200" u="sng">
              <a:solidFill>
                <a:srgbClr val="1155C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bdd07012f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92929"/>
                </a:solidFill>
              </a:rPr>
              <a:t>K20 Center. (n.d.). Stand up, Sit Down. Strategy. </a:t>
            </a:r>
            <a:r>
              <a:rPr lang="en-US" sz="12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https://learn.k20center.ou.edu/strategy/1771</a:t>
            </a:r>
            <a:endParaRPr sz="1200" u="sng">
              <a:solidFill>
                <a:srgbClr val="1155C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g1bdd07012f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92929"/>
                </a:solidFill>
              </a:rPr>
              <a:t>K20 Center. (n.d.). I notice, I wonder. Strategy. </a:t>
            </a:r>
            <a:r>
              <a:rPr lang="en-US" sz="12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https://learn.k20center.ou.edu/strategy/180</a:t>
            </a:r>
            <a:endParaRPr sz="1200" u="sng">
              <a:solidFill>
                <a:srgbClr val="1155C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ec57d262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ec57d262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https://www.ww2classroom.org/?q=node/216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/>
              <a:t>From the collection to the classroom: Teaching history with the National WWII Museum</a:t>
            </a:r>
            <a:r>
              <a:rPr lang="en-US"/>
              <a:t>. The Gathering Storm | From the Collection to the Classroom. (n.d.). Retrieved January 24, 2023, from https://www.ww2classroom.org/?q=node%2F216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bdd07012f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92929"/>
                </a:solidFill>
              </a:rPr>
              <a:t>K20 Center. (n.d.). Jigsaw. Strategy. </a:t>
            </a:r>
            <a:r>
              <a:rPr lang="en-US" sz="12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https://learn.k20center.ou.edu/strategy/179</a:t>
            </a:r>
            <a:endParaRPr sz="1200" u="sng">
              <a:solidFill>
                <a:srgbClr val="1155C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g1bdd07012f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w2classroom.org/?q=node/21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bdd07012fb_0_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Jigsaw - Share Out</a:t>
            </a:r>
            <a:endParaRPr/>
          </a:p>
        </p:txBody>
      </p:sp>
      <p:sp>
        <p:nvSpPr>
          <p:cNvPr id="147" name="Google Shape;147;g1bdd07012fb_0_27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63246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Each group will share out on one of the four dictators:</a:t>
            </a:r>
            <a:endParaRPr sz="28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⚫"/>
            </a:pPr>
            <a:r>
              <a:rPr lang="en-US" sz="2300"/>
              <a:t>Conditions in which they came to power</a:t>
            </a:r>
            <a:endParaRPr sz="23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⚫"/>
            </a:pPr>
            <a:r>
              <a:rPr lang="en-US" sz="2300"/>
              <a:t>How they used the military &amp; territory acquisition</a:t>
            </a:r>
            <a:endParaRPr sz="23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⚫"/>
            </a:pPr>
            <a:r>
              <a:rPr lang="en-US" sz="2300"/>
              <a:t>Methods of keeping control </a:t>
            </a:r>
            <a:endParaRPr sz="23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⚫"/>
            </a:pPr>
            <a:r>
              <a:rPr lang="en-US" sz="2300"/>
              <a:t>Causes of World War II</a:t>
            </a:r>
            <a:endParaRPr sz="2300"/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148" name="Google Shape;148;g1bdd07012fb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1800" y="1244547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fbf8b66cef_0_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154" name="Google Shape;154;g1fbf8b66cef_0_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What caused World War 2?</a:t>
            </a:r>
            <a:endParaRPr/>
          </a:p>
          <a:p>
            <a:pPr marL="555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What conditions allow leaders to take too much power?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fbf8b66cef_0_1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60" name="Google Shape;160;g1fbf8b66cef_0_11"/>
          <p:cNvSpPr txBox="1">
            <a:spLocks noGrp="1"/>
          </p:cNvSpPr>
          <p:nvPr>
            <p:ph type="body" idx="1"/>
          </p:nvPr>
        </p:nvSpPr>
        <p:spPr>
          <a:xfrm>
            <a:off x="530350" y="2028500"/>
            <a:ext cx="8036400" cy="17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398462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Explain the rise of dictators prior to World War II, and </a:t>
            </a: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how their leadership made conditions favorable for war</a:t>
            </a: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ebeddc8bc2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A Democracy?  </a:t>
            </a:r>
            <a:endParaRPr/>
          </a:p>
        </p:txBody>
      </p:sp>
      <p:sp>
        <p:nvSpPr>
          <p:cNvPr id="166" name="Google Shape;166;g1ebeddc8bc2_0_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Three volunteers will define </a:t>
            </a:r>
            <a:r>
              <a:rPr lang="en-US" b="1"/>
              <a:t>democracy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Your order will be decided by the number on your index card</a:t>
            </a:r>
            <a:endParaRPr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g1ebeddc8bc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7275" y="1305050"/>
            <a:ext cx="2114750" cy="21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1ebeddc8bc2_0_0"/>
          <p:cNvSpPr txBox="1"/>
          <p:nvPr/>
        </p:nvSpPr>
        <p:spPr>
          <a:xfrm>
            <a:off x="457200" y="2909575"/>
            <a:ext cx="46137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Choose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one of the definitions to write on your graphic organizer, or write your own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e08b2b22f0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A Dictatorship?</a:t>
            </a:r>
            <a:endParaRPr/>
          </a:p>
        </p:txBody>
      </p:sp>
      <p:sp>
        <p:nvSpPr>
          <p:cNvPr id="174" name="Google Shape;174;g1e08b2b22f0_0_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Three volunteers will define </a:t>
            </a:r>
            <a:r>
              <a:rPr lang="en-US" b="1"/>
              <a:t>dictatorship</a:t>
            </a:r>
            <a:r>
              <a:rPr lang="en-US"/>
              <a:t>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Your order will be decided by the number on your index card</a:t>
            </a:r>
            <a:endParaRPr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5" name="Google Shape;175;g1e08b2b22f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3525" y="1305050"/>
            <a:ext cx="2114750" cy="21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1e08b2b22f0_0_0"/>
          <p:cNvSpPr txBox="1"/>
          <p:nvPr/>
        </p:nvSpPr>
        <p:spPr>
          <a:xfrm>
            <a:off x="457200" y="2909550"/>
            <a:ext cx="4655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one of the definitions to write on your graphic organizer, or write your own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bdd6cc1d7e_0_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Dictator or Not? </a:t>
            </a:r>
            <a:endParaRPr/>
          </a:p>
        </p:txBody>
      </p:sp>
      <p:sp>
        <p:nvSpPr>
          <p:cNvPr id="182" name="Google Shape;182;g1bdd6cc1d7e_0_0"/>
          <p:cNvSpPr txBox="1">
            <a:spLocks noGrp="1"/>
          </p:cNvSpPr>
          <p:nvPr>
            <p:ph type="body" idx="1"/>
          </p:nvPr>
        </p:nvSpPr>
        <p:spPr>
          <a:xfrm>
            <a:off x="457200" y="1317950"/>
            <a:ext cx="7744500" cy="344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For each of the following modern leaders, you will decide if you think they are in a dictatorship or democracy.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d83b9b68a7_0_0"/>
          <p:cNvSpPr txBox="1">
            <a:spLocks noGrp="1"/>
          </p:cNvSpPr>
          <p:nvPr>
            <p:ph type="title" idx="4294967295"/>
          </p:nvPr>
        </p:nvSpPr>
        <p:spPr>
          <a:xfrm>
            <a:off x="457195" y="360469"/>
            <a:ext cx="4006850" cy="630237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Dictator or Not? </a:t>
            </a:r>
            <a:endParaRPr dirty="0"/>
          </a:p>
        </p:txBody>
      </p:sp>
      <p:pic>
        <p:nvPicPr>
          <p:cNvPr id="188" name="Google Shape;188;g1d83b9b68a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5" y="1177778"/>
            <a:ext cx="2374275" cy="158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1d83b9b68a7_0_0"/>
          <p:cNvSpPr txBox="1"/>
          <p:nvPr/>
        </p:nvSpPr>
        <p:spPr>
          <a:xfrm>
            <a:off x="176025" y="2850678"/>
            <a:ext cx="2495613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Was elected president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Has engaged in multiple land acquisition attempts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In 2021, changed constitution to seek two more terms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g1d83b9b68a7_0_0"/>
          <p:cNvPicPr preferRelativeResize="0"/>
          <p:nvPr/>
        </p:nvPicPr>
        <p:blipFill rotWithShape="1">
          <a:blip r:embed="rId4">
            <a:alphaModFix/>
          </a:blip>
          <a:srcRect l="12854"/>
          <a:stretch/>
        </p:blipFill>
        <p:spPr>
          <a:xfrm>
            <a:off x="3346402" y="1177778"/>
            <a:ext cx="2451174" cy="158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1d83b9b68a7_0_0"/>
          <p:cNvSpPr txBox="1"/>
          <p:nvPr/>
        </p:nvSpPr>
        <p:spPr>
          <a:xfrm>
            <a:off x="3346400" y="2900478"/>
            <a:ext cx="2495613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Was elected Prime Minister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Got rid of his country’s parliament temporarily during COVID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His party controls approximately 80% of media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g1d83b9b68a7_0_0"/>
          <p:cNvPicPr preferRelativeResize="0"/>
          <p:nvPr/>
        </p:nvPicPr>
        <p:blipFill rotWithShape="1">
          <a:blip r:embed="rId5">
            <a:alphaModFix/>
          </a:blip>
          <a:srcRect l="7301" r="8096"/>
          <a:stretch/>
        </p:blipFill>
        <p:spPr>
          <a:xfrm>
            <a:off x="6372854" y="1183103"/>
            <a:ext cx="2374275" cy="157155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1d83b9b68a7_0_0"/>
          <p:cNvSpPr txBox="1"/>
          <p:nvPr/>
        </p:nvSpPr>
        <p:spPr>
          <a:xfrm>
            <a:off x="6209391" y="2900478"/>
            <a:ext cx="2374274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Title is Supreme Leader</a:t>
            </a:r>
            <a:endParaRPr dirty="0"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</a:ext>
              </a:extLs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In 2014 elected without a single vote against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Routinely testing nuclear missiles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Comes from </a:t>
            </a:r>
            <a:br>
              <a:rPr lang="en-US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bloodline required </a:t>
            </a:r>
            <a:br>
              <a:rPr lang="en-US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to lead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1d83b9b68a7_0_0"/>
          <p:cNvSpPr txBox="1"/>
          <p:nvPr/>
        </p:nvSpPr>
        <p:spPr>
          <a:xfrm>
            <a:off x="131100" y="2754653"/>
            <a:ext cx="32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1.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1d83b9b68a7_0_0"/>
          <p:cNvSpPr txBox="1"/>
          <p:nvPr/>
        </p:nvSpPr>
        <p:spPr>
          <a:xfrm>
            <a:off x="3020300" y="2754653"/>
            <a:ext cx="32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2.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1d83b9b68a7_0_0"/>
          <p:cNvSpPr txBox="1"/>
          <p:nvPr/>
        </p:nvSpPr>
        <p:spPr>
          <a:xfrm>
            <a:off x="6046766" y="2754653"/>
            <a:ext cx="32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3.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d83b9b68a7_0_80"/>
          <p:cNvSpPr txBox="1">
            <a:spLocks noGrp="1"/>
          </p:cNvSpPr>
          <p:nvPr>
            <p:ph type="title"/>
          </p:nvPr>
        </p:nvSpPr>
        <p:spPr>
          <a:xfrm>
            <a:off x="457200" y="346050"/>
            <a:ext cx="3621900" cy="594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40"/>
              <a:t>Dictator or Not? </a:t>
            </a:r>
            <a:endParaRPr sz="3640"/>
          </a:p>
        </p:txBody>
      </p:sp>
      <p:pic>
        <p:nvPicPr>
          <p:cNvPr id="202" name="Google Shape;202;g1d83b9b68a7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5" y="1464025"/>
            <a:ext cx="2374275" cy="158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1d83b9b68a7_0_80"/>
          <p:cNvSpPr txBox="1"/>
          <p:nvPr/>
        </p:nvSpPr>
        <p:spPr>
          <a:xfrm>
            <a:off x="176025" y="3136925"/>
            <a:ext cx="2793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Vladimir Putin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President of Russia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Widely considered an autocratic leader, but government is a constitutional republic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g1d83b9b68a7_0_80"/>
          <p:cNvPicPr preferRelativeResize="0"/>
          <p:nvPr/>
        </p:nvPicPr>
        <p:blipFill rotWithShape="1">
          <a:blip r:embed="rId4">
            <a:alphaModFix/>
          </a:blip>
          <a:srcRect l="12854"/>
          <a:stretch/>
        </p:blipFill>
        <p:spPr>
          <a:xfrm>
            <a:off x="3346402" y="1464025"/>
            <a:ext cx="2451174" cy="158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1d83b9b68a7_0_80"/>
          <p:cNvSpPr txBox="1"/>
          <p:nvPr/>
        </p:nvSpPr>
        <p:spPr>
          <a:xfrm>
            <a:off x="3346400" y="3186725"/>
            <a:ext cx="2701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Viktor Orban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Prime Minister of Hungary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Widely considered an autocratic leader, but government is a representative democracy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g1d83b9b68a7_0_80"/>
          <p:cNvPicPr preferRelativeResize="0"/>
          <p:nvPr/>
        </p:nvPicPr>
        <p:blipFill rotWithShape="1">
          <a:blip r:embed="rId5">
            <a:alphaModFix/>
          </a:blip>
          <a:srcRect l="7301" r="8096"/>
          <a:stretch/>
        </p:blipFill>
        <p:spPr>
          <a:xfrm>
            <a:off x="6373700" y="1469344"/>
            <a:ext cx="2374275" cy="157155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1d83b9b68a7_0_80"/>
          <p:cNvSpPr txBox="1"/>
          <p:nvPr/>
        </p:nvSpPr>
        <p:spPr>
          <a:xfrm>
            <a:off x="6210250" y="3186719"/>
            <a:ext cx="2537725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Kim Jong-un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Supreme Leader of </a:t>
            </a:r>
            <a:br>
              <a:rPr lang="en-US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North Korea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North Korea is a totalitarian </a:t>
            </a:r>
            <a:br>
              <a:rPr lang="en-US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dictatorship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1d83b9b68a7_0_80"/>
          <p:cNvSpPr txBox="1"/>
          <p:nvPr/>
        </p:nvSpPr>
        <p:spPr>
          <a:xfrm>
            <a:off x="131075" y="3040900"/>
            <a:ext cx="32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1.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1d83b9b68a7_0_80"/>
          <p:cNvSpPr txBox="1"/>
          <p:nvPr/>
        </p:nvSpPr>
        <p:spPr>
          <a:xfrm>
            <a:off x="3020275" y="3040900"/>
            <a:ext cx="32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2.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1d83b9b68a7_0_80"/>
          <p:cNvSpPr txBox="1"/>
          <p:nvPr/>
        </p:nvSpPr>
        <p:spPr>
          <a:xfrm>
            <a:off x="6047600" y="3040894"/>
            <a:ext cx="32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3.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bdd6cc1d7e_0_37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6073800" cy="3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Choose one dictator from World War II: 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Stalin, Mussolini, Hitler, and Tojo</a:t>
            </a:r>
            <a:endParaRPr/>
          </a:p>
          <a:p>
            <a:pPr marL="2286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And one of the modern leaders we analyzed: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Putin, Orban, and </a:t>
            </a: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  </a:ext>
                </a:extLst>
              </a:rPr>
              <a:t>Kim</a:t>
            </a:r>
            <a:endParaRPr/>
          </a:p>
          <a:p>
            <a:pPr marL="2286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Compare using your T-Chart handout</a:t>
            </a:r>
            <a:endParaRPr/>
          </a:p>
          <a:p>
            <a:pPr marL="2286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Use information from the video, articles, and a brief web inquiry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645836" lvl="7" indent="-6095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/>
          </a:p>
        </p:txBody>
      </p:sp>
      <p:sp>
        <p:nvSpPr>
          <p:cNvPr id="216" name="Google Shape;216;g1bdd6cc1d7e_0_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T-Chart</a:t>
            </a:r>
            <a:endParaRPr/>
          </a:p>
        </p:txBody>
      </p:sp>
      <p:pic>
        <p:nvPicPr>
          <p:cNvPr id="217" name="Google Shape;217;g1bdd6cc1d7e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1800" y="1681160"/>
            <a:ext cx="1905000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0111ef4f86_3_0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8229600" cy="370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/>
              <a:t>Authority</a:t>
            </a:r>
            <a:r>
              <a:rPr lang="en-US"/>
              <a:t> - Is there an author with qualification or credentials provided?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/>
              <a:t>Currency</a:t>
            </a:r>
            <a:r>
              <a:rPr lang="en-US"/>
              <a:t> - Is there a publication or last-updated date provided? (not always necessary)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/>
              <a:t>Leaning</a:t>
            </a:r>
            <a:r>
              <a:rPr lang="en-US"/>
              <a:t> - Is the source objective with minimal bias or intention to persuade? 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/>
              <a:t>Accuracy</a:t>
            </a:r>
            <a:r>
              <a:rPr lang="en-US"/>
              <a:t> - Based on what you know, is it accurate? 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/>
              <a:t>Purpose</a:t>
            </a:r>
            <a:r>
              <a:rPr lang="en-US"/>
              <a:t> - What is the source’s audience, does it meet 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your needs? </a:t>
            </a:r>
            <a:endParaRPr/>
          </a:p>
        </p:txBody>
      </p:sp>
      <p:sp>
        <p:nvSpPr>
          <p:cNvPr id="223" name="Google Shape;223;g20111ef4f86_3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A-CLAP - Evaluate Your Sources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Power Trip</a:t>
            </a:r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Events leading up to World War 2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ebeddc8bc2_0_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At the bottom of your T-Chart answer the following question: 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b="1"/>
              <a:t>What conditions allow leaders to take too much power?</a:t>
            </a:r>
            <a:r>
              <a:rPr lang="en-US"/>
              <a:t>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Use evidence from the video, articles, and your web inquiry to answer </a:t>
            </a:r>
            <a:endParaRPr/>
          </a:p>
        </p:txBody>
      </p:sp>
      <p:sp>
        <p:nvSpPr>
          <p:cNvPr id="229" name="Google Shape;229;g1ebeddc8bc2_0_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Reflection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20000"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caused World War 2?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conditions allow leaders to take too much power?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77500" lnSpcReduction="20000"/>
          </a:bodyPr>
          <a:lstStyle/>
          <a:p>
            <a:pPr marL="457200" lvl="0" indent="-356552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Explain the rise of dictators prior to World War II, and </a:t>
            </a: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how their leadership made conditions favorable for war</a:t>
            </a: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. </a:t>
            </a:r>
            <a:endParaRPr/>
          </a:p>
          <a:p>
            <a:pPr marL="457200" lvl="0" indent="-356552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Compare and contrast modern and historic leaders</a:t>
            </a:r>
            <a:endParaRPr/>
          </a:p>
          <a:p>
            <a:pPr marL="398463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64104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Respond to the following: </a:t>
            </a:r>
            <a:r>
              <a:rPr lang="en-US" b="1"/>
              <a:t>“What do people look for in a leader when times are tough?”</a:t>
            </a:r>
            <a:endParaRPr b="1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Write down 3 words or short phrases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Stand Up, Sit Down</a:t>
            </a:r>
            <a:endParaRPr/>
          </a:p>
        </p:txBody>
      </p:sp>
      <p:pic>
        <p:nvPicPr>
          <p:cNvPr id="114" name="Google Shape;11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7599" y="1309349"/>
            <a:ext cx="1766500" cy="169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bdd07012fb_0_9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64104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Everyone stand up </a:t>
            </a:r>
            <a:endParaRPr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As we go around the room, share a response</a:t>
            </a:r>
            <a:endParaRPr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As others mention your answers, cross them out on your paper</a:t>
            </a:r>
            <a:endParaRPr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Once all three of your responses have been said, sit down 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Only those still standing will respond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645836" lvl="7" indent="-6095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/>
          </a:p>
        </p:txBody>
      </p:sp>
      <p:sp>
        <p:nvSpPr>
          <p:cNvPr id="120" name="Google Shape;120;g1bdd07012fb_0_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Stand Up, Sit Down</a:t>
            </a:r>
            <a:endParaRPr/>
          </a:p>
        </p:txBody>
      </p:sp>
      <p:pic>
        <p:nvPicPr>
          <p:cNvPr id="121" name="Google Shape;121;g1bdd07012fb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7599" y="1309349"/>
            <a:ext cx="1766500" cy="169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 Notice, I Wonder</a:t>
            </a:r>
            <a:endParaRPr/>
          </a:p>
        </p:txBody>
      </p:sp>
      <p:sp>
        <p:nvSpPr>
          <p:cNvPr id="127" name="Google Shape;127;p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/>
              <a:t>As you watch the following video, respond with:</a:t>
            </a:r>
            <a:endParaRPr sz="310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91440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⚫"/>
            </a:pPr>
            <a:r>
              <a:rPr lang="en-US" sz="2400"/>
              <a:t>What are </a:t>
            </a:r>
            <a:r>
              <a:rPr lang="en-US" sz="2400" b="1"/>
              <a:t>two events you</a:t>
            </a:r>
            <a:r>
              <a:rPr lang="en-US" sz="2400"/>
              <a:t> </a:t>
            </a:r>
            <a:r>
              <a:rPr lang="en-US" sz="2400" b="1"/>
              <a:t>notice</a:t>
            </a:r>
            <a:r>
              <a:rPr lang="en-US" sz="2400"/>
              <a:t> leading up to World War 2? </a:t>
            </a:r>
            <a:endParaRPr sz="2400"/>
          </a:p>
          <a:p>
            <a:pPr marL="91440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⚫"/>
            </a:pPr>
            <a:r>
              <a:rPr lang="en-US" sz="2400"/>
              <a:t>What do you still </a:t>
            </a:r>
            <a:r>
              <a:rPr lang="en-US" sz="2400" b="1"/>
              <a:t>wonder</a:t>
            </a:r>
            <a:r>
              <a:rPr lang="en-US" sz="2400"/>
              <a:t>? 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" name="Google Shape;12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1788" y="1570925"/>
            <a:ext cx="1800225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c57d262ea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991B1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Gathering Storm</a:t>
            </a:r>
            <a:endParaRPr>
              <a:solidFill>
                <a:srgbClr val="991B1E"/>
              </a:solidFill>
            </a:endParaRPr>
          </a:p>
        </p:txBody>
      </p:sp>
      <p:pic>
        <p:nvPicPr>
          <p:cNvPr id="134" name="Google Shape;134;gec57d262ea_0_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6463" y="1244572"/>
            <a:ext cx="5511080" cy="3674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bdd07012fb_0_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Jigsaw</a:t>
            </a:r>
            <a:endParaRPr/>
          </a:p>
        </p:txBody>
      </p:sp>
      <p:sp>
        <p:nvSpPr>
          <p:cNvPr id="140" name="Google Shape;140;g1bdd07012fb_0_15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63246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As a group, research Stalin, Mussolini, Hitler, and Tojo. </a:t>
            </a:r>
            <a:endParaRPr sz="280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In your graphic organizer, answer:</a:t>
            </a:r>
            <a:endParaRPr sz="280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⚫"/>
            </a:pPr>
            <a:r>
              <a:rPr lang="en-US" sz="2200"/>
              <a:t>Conditions in which they came to power</a:t>
            </a:r>
            <a:endParaRPr sz="220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⚫"/>
            </a:pPr>
            <a:r>
              <a:rPr lang="en-US" sz="2200"/>
              <a:t>How they used the military &amp; territory acquisition</a:t>
            </a:r>
            <a:endParaRPr sz="220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⚫"/>
            </a:pPr>
            <a:r>
              <a:rPr lang="en-US" sz="2200"/>
              <a:t>Methods of keeping control </a:t>
            </a:r>
            <a:endParaRPr sz="220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⚫"/>
            </a:pPr>
            <a:r>
              <a:rPr lang="en-US" sz="2200"/>
              <a:t>Causes of World War II</a:t>
            </a:r>
            <a:endParaRPr sz="2200"/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141" name="Google Shape;141;g1bdd07012fb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1800" y="1244547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975</Words>
  <Application>Microsoft Macintosh PowerPoint</Application>
  <PresentationFormat>On-screen Show (16:9)</PresentationFormat>
  <Paragraphs>108</Paragraphs>
  <Slides>20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Noto Sans Symbols</vt:lpstr>
      <vt:lpstr>LEARN theme</vt:lpstr>
      <vt:lpstr>LEARN theme</vt:lpstr>
      <vt:lpstr>PowerPoint Presentation</vt:lpstr>
      <vt:lpstr>Power Trip</vt:lpstr>
      <vt:lpstr>Essential Questions</vt:lpstr>
      <vt:lpstr>Lesson Objectives</vt:lpstr>
      <vt:lpstr>Stand Up, Sit Down</vt:lpstr>
      <vt:lpstr>Stand Up, Sit Down</vt:lpstr>
      <vt:lpstr>I Notice, I Wonder</vt:lpstr>
      <vt:lpstr>The Gathering Storm</vt:lpstr>
      <vt:lpstr>Jigsaw</vt:lpstr>
      <vt:lpstr>Jigsaw - Share Out</vt:lpstr>
      <vt:lpstr>Essential Questions</vt:lpstr>
      <vt:lpstr>Lesson Objectives</vt:lpstr>
      <vt:lpstr>What Is A Democracy?  </vt:lpstr>
      <vt:lpstr>What Is A Dictatorship?</vt:lpstr>
      <vt:lpstr>Dictator or Not? </vt:lpstr>
      <vt:lpstr>Dictator or Not? </vt:lpstr>
      <vt:lpstr>Dictator or Not? </vt:lpstr>
      <vt:lpstr>T-Chart</vt:lpstr>
      <vt:lpstr>A-CLAP - Evaluate Your Sources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Shogren, Caitlin E.</cp:lastModifiedBy>
  <cp:revision>2</cp:revision>
  <dcterms:created xsi:type="dcterms:W3CDTF">2020-10-14T20:24:40Z</dcterms:created>
  <dcterms:modified xsi:type="dcterms:W3CDTF">2023-05-15T19:56:52Z</dcterms:modified>
</cp:coreProperties>
</file>